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18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19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9" r:id="rId3"/>
    <p:sldMasterId id="2147483681" r:id="rId4"/>
  </p:sldMasterIdLst>
  <p:notesMasterIdLst>
    <p:notesMasterId r:id="rId29"/>
  </p:notesMasterIdLst>
  <p:sldIdLst>
    <p:sldId id="2147474350" r:id="rId5"/>
    <p:sldId id="261" r:id="rId6"/>
    <p:sldId id="256" r:id="rId7"/>
    <p:sldId id="365" r:id="rId8"/>
    <p:sldId id="366" r:id="rId9"/>
    <p:sldId id="367" r:id="rId10"/>
    <p:sldId id="361" r:id="rId11"/>
    <p:sldId id="2147474349" r:id="rId12"/>
    <p:sldId id="363" r:id="rId13"/>
    <p:sldId id="257" r:id="rId14"/>
    <p:sldId id="362" r:id="rId15"/>
    <p:sldId id="258" r:id="rId16"/>
    <p:sldId id="364" r:id="rId17"/>
    <p:sldId id="260" r:id="rId18"/>
    <p:sldId id="2147474345" r:id="rId19"/>
    <p:sldId id="259" r:id="rId20"/>
    <p:sldId id="263" r:id="rId21"/>
    <p:sldId id="264" r:id="rId22"/>
    <p:sldId id="265" r:id="rId23"/>
    <p:sldId id="266" r:id="rId24"/>
    <p:sldId id="267" r:id="rId25"/>
    <p:sldId id="2147474346" r:id="rId26"/>
    <p:sldId id="2147474347" r:id="rId27"/>
    <p:sldId id="2147474348" r:id="rId28"/>
  </p:sldIdLst>
  <p:sldSz cx="12192000" cy="6858000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90CF5-BFDA-4F3F-B69C-0512024B53D1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8EE2C-AB05-41C7-ABCF-BF9F22D6D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53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8EE2C-AB05-41C7-ABCF-BF9F22D6DD2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248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8EE2C-AB05-41C7-ABCF-BF9F22D6DD2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63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8EE2C-AB05-41C7-ABCF-BF9F22D6DD2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20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8EE2C-AB05-41C7-ABCF-BF9F22D6DD2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842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9450" y="742950"/>
            <a:ext cx="5435600" cy="3059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7B9E9-6F9D-4999-8E35-8BAD09A8460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635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8EE2C-AB05-41C7-ABCF-BF9F22D6DD2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248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3CE37-8989-471A-BC57-D3CAAD03839D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667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21F9F-679E-D7FA-83A6-87A1AEA26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5D66A4-FC00-91FD-D78B-19AE05B19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B73468-9DAD-079E-147C-A89016CCF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CB13-FE22-4C08-8B14-FD3ECA5F103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2D7BE-D072-358E-95A0-59BF41239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20D770-5638-92E2-DAFD-57B3995AB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BD6B-F44A-42F7-9342-35C11EA68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68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7F114-7522-CBFD-AAC5-592F7816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74E088-0AF7-333A-FE3D-37A628180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43D037-B1E8-3AEC-AD72-71680D28C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CB13-FE22-4C08-8B14-FD3ECA5F103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E2BE4-7655-580E-92B1-CA528EDAC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989D1C-1E66-A262-3963-9000D04B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BD6B-F44A-42F7-9342-35C11EA68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97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76DA0C-E6C5-0E73-0396-4CCBA7786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9BF05C-96EA-D555-C76C-70AE06410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442AA2-6E21-1303-B7D3-A5EFF313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CB13-FE22-4C08-8B14-FD3ECA5F103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7DF06-CD6E-3CDA-B895-741939AD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2BBA98-46A9-0544-F8D5-5B1BA7E5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BD6B-F44A-42F7-9342-35C11EA68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73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A2FEF8-95DF-4328-850D-3F7840A62554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79268C1-3555-40F0-9F50-FDE1FC183A0D}" type="datetime1">
              <a:rPr lang="en-US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F626E8-4D4D-4477-BEF3-9372D1A5AD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sp>
        <p:nvSpPr>
          <p:cNvPr id="12" name="Logoschutz" hidden="1">
            <a:extLst>
              <a:ext uri="{FF2B5EF4-FFF2-40B4-BE49-F238E27FC236}">
                <a16:creationId xmlns:a16="http://schemas.microsoft.com/office/drawing/2014/main" id="{C9A9C5E1-5EC5-4E10-A801-6F56DB71E6C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4461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F33C267-8000-477D-991A-6C15839D7000}" type="datetime1">
              <a:rPr lang="en-US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0614FA-2289-4D50-861D-D1CE2042502D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D53346-3B88-4ECD-BC3C-B158CECCD4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2FE56050-78D4-446C-87C6-B9C42DDC4070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35098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331062-53AF-412B-A235-6DCBA819F08B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CDB9F33-836B-4915-B13C-79B01E209756}" type="datetime1">
              <a:rPr lang="en-US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January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95202-4A4D-43A2-B3BF-4253EA6403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sp>
        <p:nvSpPr>
          <p:cNvPr id="13" name="Logoschutz" hidden="1">
            <a:extLst>
              <a:ext uri="{FF2B5EF4-FFF2-40B4-BE49-F238E27FC236}">
                <a16:creationId xmlns:a16="http://schemas.microsoft.com/office/drawing/2014/main" id="{82EE1829-716E-40CB-A4A0-CAB36B358641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8360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gray">
          <a:xfrm>
            <a:off x="1977022" y="403540"/>
            <a:ext cx="9625255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 bwMode="gray">
          <a:xfrm>
            <a:off x="2005598" y="1843721"/>
            <a:ext cx="4680609" cy="4641030"/>
          </a:xfrm>
        </p:spPr>
        <p:txBody>
          <a:bodyPr/>
          <a:lstStyle>
            <a:lvl1pPr marL="270000" indent="-270000">
              <a:spcBef>
                <a:spcPts val="1800"/>
              </a:spcBef>
              <a:spcAft>
                <a:spcPts val="0"/>
              </a:spcAft>
              <a:buFontTx/>
              <a:buBlip>
                <a:blip r:embed="rId3"/>
              </a:buBlip>
              <a:defRPr sz="2000"/>
            </a:lvl1pPr>
            <a:lvl2pPr marL="54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2000"/>
            </a:lvl2pPr>
            <a:lvl3pPr marL="81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5"/>
              </a:buBlip>
              <a:defRPr sz="2000"/>
            </a:lvl3pPr>
            <a:lvl4pPr marL="1080000" indent="-270000">
              <a:spcBef>
                <a:spcPts val="600"/>
              </a:spcBef>
              <a:spcAft>
                <a:spcPts val="0"/>
              </a:spcAft>
              <a:buFontTx/>
              <a:buBlip>
                <a:blip r:embed="rId6"/>
              </a:buBlip>
              <a:defRPr sz="2000"/>
            </a:lvl4pPr>
            <a:lvl5pPr>
              <a:spcBef>
                <a:spcPts val="600"/>
              </a:spcBef>
              <a:spcAft>
                <a:spcPts val="0"/>
              </a:spcAft>
              <a:defRPr sz="2000"/>
            </a:lvl5pPr>
            <a:lvl6pPr>
              <a:spcBef>
                <a:spcPts val="600"/>
              </a:spcBef>
              <a:spcAft>
                <a:spcPts val="0"/>
              </a:spcAft>
              <a:defRPr sz="2000"/>
            </a:lvl6pPr>
            <a:lvl7pPr>
              <a:spcBef>
                <a:spcPts val="600"/>
              </a:spcBef>
              <a:spcAft>
                <a:spcPts val="0"/>
              </a:spcAft>
              <a:defRPr sz="2000"/>
            </a:lvl7pPr>
            <a:lvl8pPr>
              <a:spcBef>
                <a:spcPts val="600"/>
              </a:spcBef>
              <a:spcAft>
                <a:spcPts val="0"/>
              </a:spcAft>
              <a:defRPr sz="2000"/>
            </a:lvl8pPr>
            <a:lvl9pPr>
              <a:spcBef>
                <a:spcPts val="600"/>
              </a:spcBef>
              <a:spcAft>
                <a:spcPts val="0"/>
              </a:spcAft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8FAAE86-FF76-44CC-A668-018373AE554F}" type="datetime1">
              <a:rPr lang="en-US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974800" y="6617933"/>
            <a:ext cx="5711408" cy="108000"/>
          </a:xfrm>
        </p:spPr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95869" y="6617933"/>
            <a:ext cx="392377" cy="108000"/>
          </a:xfrm>
        </p:spPr>
        <p:txBody>
          <a:bodyPr/>
          <a:lstStyle/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923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 bwMode="black">
          <a:xfrm>
            <a:off x="7805252" y="1"/>
            <a:ext cx="4386748" cy="6858000"/>
            <a:chOff x="7804236" y="1"/>
            <a:chExt cx="4386177" cy="6858000"/>
          </a:xfrm>
        </p:grpSpPr>
        <p:sp>
          <p:nvSpPr>
            <p:cNvPr id="19" name="Freeform 6"/>
            <p:cNvSpPr>
              <a:spLocks/>
            </p:cNvSpPr>
            <p:nvPr userDrawn="1"/>
          </p:nvSpPr>
          <p:spPr bwMode="black">
            <a:xfrm>
              <a:off x="7804236" y="1"/>
              <a:ext cx="2489310" cy="6858000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black">
            <a:xfrm>
              <a:off x="8456276" y="1408976"/>
              <a:ext cx="3734137" cy="5449024"/>
            </a:xfrm>
            <a:custGeom>
              <a:avLst/>
              <a:gdLst>
                <a:gd name="T0" fmla="*/ 0 w 2785"/>
                <a:gd name="T1" fmla="*/ 4064 h 4064"/>
                <a:gd name="T2" fmla="*/ 11 w 2785"/>
                <a:gd name="T3" fmla="*/ 4064 h 4064"/>
                <a:gd name="T4" fmla="*/ 2785 w 2785"/>
                <a:gd name="T5" fmla="*/ 17 h 4064"/>
                <a:gd name="T6" fmla="*/ 2785 w 2785"/>
                <a:gd name="T7" fmla="*/ 0 h 4064"/>
                <a:gd name="T8" fmla="*/ 0 w 2785"/>
                <a:gd name="T9" fmla="*/ 4064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4064">
                  <a:moveTo>
                    <a:pt x="0" y="4064"/>
                  </a:moveTo>
                  <a:lnTo>
                    <a:pt x="11" y="4064"/>
                  </a:lnTo>
                  <a:lnTo>
                    <a:pt x="2785" y="17"/>
                  </a:lnTo>
                  <a:lnTo>
                    <a:pt x="2785" y="0"/>
                  </a:lnTo>
                  <a:lnTo>
                    <a:pt x="0" y="40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6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83090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254">
          <p15:clr>
            <a:srgbClr val="FBAE40"/>
          </p15:clr>
        </p15:guide>
        <p15:guide id="2" orient="horz" pos="4086">
          <p15:clr>
            <a:srgbClr val="FBAE40"/>
          </p15:clr>
        </p15:guide>
        <p15:guide id="3" orient="horz" pos="1162">
          <p15:clr>
            <a:srgbClr val="FBAE40"/>
          </p15:clr>
        </p15:guide>
        <p15:guide id="4" pos="421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invGray">
          <a:xfrm>
            <a:off x="0" y="0"/>
            <a:ext cx="2104849" cy="6861175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1175"/>
              <a:gd name="connsiteX1" fmla="*/ 2104575 w 2104575"/>
              <a:gd name="connsiteY1" fmla="*/ 0 h 6861175"/>
              <a:gd name="connsiteX2" fmla="*/ 650732 w 2104575"/>
              <a:gd name="connsiteY2" fmla="*/ 6861175 h 6861175"/>
              <a:gd name="connsiteX3" fmla="*/ 0 w 2104575"/>
              <a:gd name="connsiteY3" fmla="*/ 6858000 h 6861175"/>
              <a:gd name="connsiteX4" fmla="*/ 0 w 2104575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1175">
                <a:moveTo>
                  <a:pt x="0" y="0"/>
                </a:moveTo>
                <a:lnTo>
                  <a:pt x="2104575" y="0"/>
                </a:lnTo>
                <a:lnTo>
                  <a:pt x="650732" y="68611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1A5D"/>
              </a:gs>
              <a:gs pos="50000">
                <a:srgbClr val="E61A5D"/>
              </a:gs>
              <a:gs pos="84000">
                <a:srgbClr val="E61A5D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7D638D7-8796-4CCC-8CE6-AEAD9E04E798}" type="datetime1">
              <a:rPr lang="en-US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6846988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810185" y="1473903"/>
            <a:ext cx="4140539" cy="1440753"/>
          </a:xfrm>
        </p:spPr>
        <p:txBody>
          <a:bodyPr anchor="b"/>
          <a:lstStyle>
            <a:lvl1pPr algn="r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 bwMode="black">
          <a:xfrm>
            <a:off x="4710724" y="1"/>
            <a:ext cx="2593848" cy="6858000"/>
            <a:chOff x="4710111" y="1"/>
            <a:chExt cx="2593510" cy="6858000"/>
          </a:xfrm>
        </p:grpSpPr>
        <p:sp>
          <p:nvSpPr>
            <p:cNvPr id="50" name="Freeform 6"/>
            <p:cNvSpPr>
              <a:spLocks/>
            </p:cNvSpPr>
            <p:nvPr userDrawn="1"/>
          </p:nvSpPr>
          <p:spPr bwMode="black">
            <a:xfrm>
              <a:off x="4710111" y="1"/>
              <a:ext cx="2393982" cy="6858000"/>
            </a:xfrm>
            <a:custGeom>
              <a:avLst/>
              <a:gdLst>
                <a:gd name="T0" fmla="*/ 9 w 1781"/>
                <a:gd name="T1" fmla="*/ 5102 h 5102"/>
                <a:gd name="T2" fmla="*/ 1781 w 1781"/>
                <a:gd name="T3" fmla="*/ 0 h 5102"/>
                <a:gd name="T4" fmla="*/ 1770 w 1781"/>
                <a:gd name="T5" fmla="*/ 0 h 5102"/>
                <a:gd name="T6" fmla="*/ 0 w 1781"/>
                <a:gd name="T7" fmla="*/ 5102 h 5102"/>
                <a:gd name="T8" fmla="*/ 9 w 1781"/>
                <a:gd name="T9" fmla="*/ 5102 h 5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1" h="5102">
                  <a:moveTo>
                    <a:pt x="9" y="5102"/>
                  </a:moveTo>
                  <a:lnTo>
                    <a:pt x="1781" y="0"/>
                  </a:lnTo>
                  <a:lnTo>
                    <a:pt x="1770" y="0"/>
                  </a:lnTo>
                  <a:lnTo>
                    <a:pt x="0" y="5102"/>
                  </a:lnTo>
                  <a:lnTo>
                    <a:pt x="9" y="5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black">
            <a:xfrm>
              <a:off x="5945695" y="2"/>
              <a:ext cx="1357926" cy="6857998"/>
            </a:xfrm>
            <a:custGeom>
              <a:avLst/>
              <a:gdLst>
                <a:gd name="T0" fmla="*/ 9 w 1013"/>
                <a:gd name="T1" fmla="*/ 5116 h 5116"/>
                <a:gd name="T2" fmla="*/ 1013 w 1013"/>
                <a:gd name="T3" fmla="*/ 0 h 5116"/>
                <a:gd name="T4" fmla="*/ 1004 w 1013"/>
                <a:gd name="T5" fmla="*/ 0 h 5116"/>
                <a:gd name="T6" fmla="*/ 0 w 1013"/>
                <a:gd name="T7" fmla="*/ 5116 h 5116"/>
                <a:gd name="T8" fmla="*/ 9 w 1013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3" h="5116">
                  <a:moveTo>
                    <a:pt x="9" y="5116"/>
                  </a:moveTo>
                  <a:lnTo>
                    <a:pt x="1013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20805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 bwMode="black">
          <a:xfrm>
            <a:off x="5740674" y="0"/>
            <a:ext cx="6451327" cy="6858000"/>
            <a:chOff x="-7368753" y="-1854009"/>
            <a:chExt cx="6299342" cy="6697306"/>
          </a:xfrm>
        </p:grpSpPr>
        <p:sp>
          <p:nvSpPr>
            <p:cNvPr id="37" name="Freeform 6"/>
            <p:cNvSpPr>
              <a:spLocks/>
            </p:cNvSpPr>
            <p:nvPr userDrawn="1"/>
          </p:nvSpPr>
          <p:spPr bwMode="black">
            <a:xfrm>
              <a:off x="-3543591" y="1231517"/>
              <a:ext cx="2474180" cy="3611780"/>
            </a:xfrm>
            <a:custGeom>
              <a:avLst/>
              <a:gdLst>
                <a:gd name="T0" fmla="*/ 0 w 1890"/>
                <a:gd name="T1" fmla="*/ 2759 h 2759"/>
                <a:gd name="T2" fmla="*/ 12 w 1890"/>
                <a:gd name="T3" fmla="*/ 2759 h 2759"/>
                <a:gd name="T4" fmla="*/ 1890 w 1890"/>
                <a:gd name="T5" fmla="*/ 17 h 2759"/>
                <a:gd name="T6" fmla="*/ 1890 w 1890"/>
                <a:gd name="T7" fmla="*/ 0 h 2759"/>
                <a:gd name="T8" fmla="*/ 0 w 1890"/>
                <a:gd name="T9" fmla="*/ 2759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0" h="2759">
                  <a:moveTo>
                    <a:pt x="0" y="2759"/>
                  </a:moveTo>
                  <a:lnTo>
                    <a:pt x="12" y="2759"/>
                  </a:lnTo>
                  <a:lnTo>
                    <a:pt x="1890" y="17"/>
                  </a:lnTo>
                  <a:lnTo>
                    <a:pt x="1890" y="0"/>
                  </a:lnTo>
                  <a:lnTo>
                    <a:pt x="0" y="27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/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black">
            <a:xfrm>
              <a:off x="-7368753" y="-1854009"/>
              <a:ext cx="1327417" cy="6697305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7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7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/>
            </a:p>
          </p:txBody>
        </p:sp>
      </p:grpSp>
      <p:sp>
        <p:nvSpPr>
          <p:cNvPr id="6" name="Freeform 5"/>
          <p:cNvSpPr/>
          <p:nvPr/>
        </p:nvSpPr>
        <p:spPr bwMode="ltGray">
          <a:xfrm>
            <a:off x="0" y="1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A5E2"/>
              </a:gs>
              <a:gs pos="50000">
                <a:srgbClr val="00A5E2"/>
              </a:gs>
              <a:gs pos="84000">
                <a:schemeClr val="accent2">
                  <a:alpha val="0"/>
                </a:scheme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6679256" y="2989334"/>
            <a:ext cx="4500586" cy="1440753"/>
          </a:xfrm>
        </p:spPr>
        <p:txBody>
          <a:bodyPr anchor="t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D080DD9-49B8-4603-936C-6A08F0541BA0}" type="datetime1">
              <a:rPr lang="en-US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black">
          <a:xfrm>
            <a:off x="1902438" y="2134650"/>
            <a:ext cx="4500586" cy="720000"/>
          </a:xfrm>
        </p:spPr>
        <p:txBody>
          <a:bodyPr anchor="b"/>
          <a:lstStyle>
            <a:lvl1pPr marL="0" indent="0" algn="r">
              <a:buNone/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2400" b="1">
                <a:solidFill>
                  <a:schemeClr val="accent1"/>
                </a:solidFill>
              </a:defRPr>
            </a:lvl2pPr>
            <a:lvl3pPr marL="0" indent="0" algn="l">
              <a:buNone/>
              <a:defRPr sz="2400" b="1">
                <a:solidFill>
                  <a:schemeClr val="accent1"/>
                </a:solidFill>
              </a:defRPr>
            </a:lvl3pPr>
            <a:lvl4pPr marL="0" indent="0" algn="l">
              <a:buNone/>
              <a:defRPr sz="2400" b="1">
                <a:solidFill>
                  <a:schemeClr val="accent1"/>
                </a:solidFill>
              </a:defRPr>
            </a:lvl4pPr>
            <a:lvl5pPr marL="0" indent="0" algn="l">
              <a:buNone/>
              <a:defRPr sz="2400" b="1">
                <a:solidFill>
                  <a:schemeClr val="accent1"/>
                </a:solidFill>
              </a:defRPr>
            </a:lvl5pPr>
            <a:lvl6pPr marL="0" indent="0" algn="l">
              <a:buNone/>
              <a:defRPr sz="2400" b="1">
                <a:solidFill>
                  <a:schemeClr val="accent1"/>
                </a:solidFill>
              </a:defRPr>
            </a:lvl6pPr>
            <a:lvl7pPr marL="0" indent="0" algn="l">
              <a:buNone/>
              <a:defRPr sz="2400" b="1">
                <a:solidFill>
                  <a:schemeClr val="accent1"/>
                </a:solidFill>
              </a:defRPr>
            </a:lvl7pPr>
            <a:lvl8pPr marL="0" indent="0" algn="l">
              <a:buNone/>
              <a:defRPr sz="2400" b="1">
                <a:solidFill>
                  <a:schemeClr val="accent1"/>
                </a:solidFill>
              </a:defRPr>
            </a:lvl8pPr>
            <a:lvl9pPr marL="0" indent="0" algn="l"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7381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ltGray">
          <a:xfrm>
            <a:off x="0" y="1"/>
            <a:ext cx="2104849" cy="6860381"/>
          </a:xfrm>
          <a:custGeom>
            <a:avLst/>
            <a:gdLst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195843 w 2104575"/>
              <a:gd name="connsiteY4" fmla="*/ 6858000 h 6858000"/>
              <a:gd name="connsiteX5" fmla="*/ 0 w 2104575"/>
              <a:gd name="connsiteY5" fmla="*/ 6858000 h 6858000"/>
              <a:gd name="connsiteX6" fmla="*/ 0 w 2104575"/>
              <a:gd name="connsiteY6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762994 w 2104575"/>
              <a:gd name="connsiteY3" fmla="*/ 6858000 h 6858000"/>
              <a:gd name="connsiteX4" fmla="*/ 0 w 2104575"/>
              <a:gd name="connsiteY4" fmla="*/ 6858000 h 6858000"/>
              <a:gd name="connsiteX5" fmla="*/ 0 w 2104575"/>
              <a:gd name="connsiteY5" fmla="*/ 0 h 6858000"/>
              <a:gd name="connsiteX0" fmla="*/ 0 w 2104575"/>
              <a:gd name="connsiteY0" fmla="*/ 0 h 6858000"/>
              <a:gd name="connsiteX1" fmla="*/ 2104575 w 2104575"/>
              <a:gd name="connsiteY1" fmla="*/ 0 h 6858000"/>
              <a:gd name="connsiteX2" fmla="*/ 1507982 w 2104575"/>
              <a:gd name="connsiteY2" fmla="*/ 6858000 h 6858000"/>
              <a:gd name="connsiteX3" fmla="*/ 0 w 2104575"/>
              <a:gd name="connsiteY3" fmla="*/ 6858000 h 6858000"/>
              <a:gd name="connsiteX4" fmla="*/ 0 w 2104575"/>
              <a:gd name="connsiteY4" fmla="*/ 0 h 6858000"/>
              <a:gd name="connsiteX0" fmla="*/ 0 w 2104575"/>
              <a:gd name="connsiteY0" fmla="*/ 0 h 6860381"/>
              <a:gd name="connsiteX1" fmla="*/ 2104575 w 2104575"/>
              <a:gd name="connsiteY1" fmla="*/ 0 h 6860381"/>
              <a:gd name="connsiteX2" fmla="*/ 645970 w 2104575"/>
              <a:gd name="connsiteY2" fmla="*/ 6860381 h 6860381"/>
              <a:gd name="connsiteX3" fmla="*/ 0 w 2104575"/>
              <a:gd name="connsiteY3" fmla="*/ 6858000 h 6860381"/>
              <a:gd name="connsiteX4" fmla="*/ 0 w 2104575"/>
              <a:gd name="connsiteY4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575" h="6860381">
                <a:moveTo>
                  <a:pt x="0" y="0"/>
                </a:moveTo>
                <a:lnTo>
                  <a:pt x="2104575" y="0"/>
                </a:lnTo>
                <a:lnTo>
                  <a:pt x="645970" y="686038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4C713"/>
              </a:gs>
              <a:gs pos="50000">
                <a:srgbClr val="74C713"/>
              </a:gs>
              <a:gs pos="84000">
                <a:srgbClr val="74C713"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4854976" y="1462159"/>
            <a:ext cx="4500586" cy="1440753"/>
          </a:xfrm>
        </p:spPr>
        <p:txBody>
          <a:bodyPr anchor="b"/>
          <a:lstStyle>
            <a:lvl1pPr algn="l">
              <a:defRPr sz="4800" i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67E0C7B-342B-4B60-BBFA-D89E1406DD42}" type="datetime1">
              <a:rPr lang="en-US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56599" y="3064854"/>
            <a:ext cx="4500586" cy="72000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3"/>
                </a:solidFill>
              </a:defRPr>
            </a:lvl1pPr>
            <a:lvl2pPr marL="0" indent="0" algn="l">
              <a:buNone/>
              <a:defRPr sz="2400" b="1">
                <a:solidFill>
                  <a:schemeClr val="accent3"/>
                </a:solidFill>
              </a:defRPr>
            </a:lvl2pPr>
            <a:lvl3pPr marL="0" indent="0" algn="l">
              <a:buNone/>
              <a:defRPr sz="2400" b="1">
                <a:solidFill>
                  <a:schemeClr val="accent3"/>
                </a:solidFill>
              </a:defRPr>
            </a:lvl3pPr>
            <a:lvl4pPr marL="0" indent="0" algn="l">
              <a:buNone/>
              <a:defRPr sz="2400" b="1">
                <a:solidFill>
                  <a:schemeClr val="accent3"/>
                </a:solidFill>
              </a:defRPr>
            </a:lvl4pPr>
            <a:lvl5pPr marL="0" indent="0" algn="l">
              <a:buNone/>
              <a:defRPr sz="2400" b="1">
                <a:solidFill>
                  <a:schemeClr val="accent3"/>
                </a:solidFill>
              </a:defRPr>
            </a:lvl5pPr>
            <a:lvl6pPr marL="0" indent="0" algn="l">
              <a:buNone/>
              <a:defRPr sz="2400" b="1">
                <a:solidFill>
                  <a:schemeClr val="accent3"/>
                </a:solidFill>
              </a:defRPr>
            </a:lvl6pPr>
            <a:lvl7pPr marL="0" indent="0" algn="l">
              <a:buNone/>
              <a:defRPr sz="2400" b="1">
                <a:solidFill>
                  <a:schemeClr val="accent3"/>
                </a:solidFill>
              </a:defRPr>
            </a:lvl7pPr>
            <a:lvl8pPr marL="0" indent="0" algn="l">
              <a:buNone/>
              <a:defRPr sz="2400" b="1">
                <a:solidFill>
                  <a:schemeClr val="accent3"/>
                </a:solidFill>
              </a:defRPr>
            </a:lvl8pPr>
            <a:lvl9pPr marL="0" indent="0" algn="l">
              <a:buNone/>
              <a:defRPr sz="24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 bwMode="black">
          <a:xfrm>
            <a:off x="759707" y="1"/>
            <a:ext cx="4149389" cy="6858000"/>
            <a:chOff x="-13927138" y="-1074738"/>
            <a:chExt cx="4913313" cy="8121651"/>
          </a:xfrm>
          <a:solidFill>
            <a:schemeClr val="bg1"/>
          </a:solidFill>
        </p:grpSpPr>
        <p:sp>
          <p:nvSpPr>
            <p:cNvPr id="26" name="Freeform 6"/>
            <p:cNvSpPr>
              <a:spLocks/>
            </p:cNvSpPr>
            <p:nvPr userDrawn="1"/>
          </p:nvSpPr>
          <p:spPr bwMode="black">
            <a:xfrm>
              <a:off x="-13927138" y="-1074738"/>
              <a:ext cx="2947988" cy="8121651"/>
            </a:xfrm>
            <a:custGeom>
              <a:avLst/>
              <a:gdLst>
                <a:gd name="T0" fmla="*/ 9 w 1857"/>
                <a:gd name="T1" fmla="*/ 5116 h 5116"/>
                <a:gd name="T2" fmla="*/ 1857 w 1857"/>
                <a:gd name="T3" fmla="*/ 0 h 5116"/>
                <a:gd name="T4" fmla="*/ 1847 w 1857"/>
                <a:gd name="T5" fmla="*/ 0 h 5116"/>
                <a:gd name="T6" fmla="*/ 0 w 1857"/>
                <a:gd name="T7" fmla="*/ 5116 h 5116"/>
                <a:gd name="T8" fmla="*/ 9 w 1857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5116">
                  <a:moveTo>
                    <a:pt x="9" y="5116"/>
                  </a:moveTo>
                  <a:lnTo>
                    <a:pt x="1857" y="0"/>
                  </a:lnTo>
                  <a:lnTo>
                    <a:pt x="1847" y="0"/>
                  </a:lnTo>
                  <a:lnTo>
                    <a:pt x="0" y="5116"/>
                  </a:lnTo>
                  <a:lnTo>
                    <a:pt x="9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black">
            <a:xfrm>
              <a:off x="-10623550" y="-1074738"/>
              <a:ext cx="1609725" cy="8121651"/>
            </a:xfrm>
            <a:custGeom>
              <a:avLst/>
              <a:gdLst>
                <a:gd name="T0" fmla="*/ 10 w 1014"/>
                <a:gd name="T1" fmla="*/ 5116 h 5116"/>
                <a:gd name="T2" fmla="*/ 1014 w 1014"/>
                <a:gd name="T3" fmla="*/ 0 h 5116"/>
                <a:gd name="T4" fmla="*/ 1004 w 1014"/>
                <a:gd name="T5" fmla="*/ 0 h 5116"/>
                <a:gd name="T6" fmla="*/ 0 w 1014"/>
                <a:gd name="T7" fmla="*/ 5116 h 5116"/>
                <a:gd name="T8" fmla="*/ 10 w 1014"/>
                <a:gd name="T9" fmla="*/ 5116 h 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5116">
                  <a:moveTo>
                    <a:pt x="10" y="5116"/>
                  </a:moveTo>
                  <a:lnTo>
                    <a:pt x="1014" y="0"/>
                  </a:lnTo>
                  <a:lnTo>
                    <a:pt x="1004" y="0"/>
                  </a:lnTo>
                  <a:lnTo>
                    <a:pt x="0" y="5116"/>
                  </a:lnTo>
                  <a:lnTo>
                    <a:pt x="10" y="5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1425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240F759-6C5A-4A96-885E-3AC3B4871ADC}" type="datetime1">
              <a:rPr lang="en-US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8" y="1732751"/>
            <a:ext cx="10799867" cy="47519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10256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4="http://schemas.microsoft.com/office/drawing/2010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BD11B-6C87-D3A1-5B3B-5EE25B81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6F04-4485-2BCA-ECAB-8243675F3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3CE97A-8F05-BF44-2CDE-44E8F3961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CB13-FE22-4C08-8B14-FD3ECA5F103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D078CC-3E84-02AE-57C4-C81C7C7AD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2095D7-E1AD-FC8D-508F-37F6D469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BD6B-F44A-42F7-9342-35C11EA68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782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CC9A96C-B18F-4A61-9FE9-4BC0ED17C09C}" type="datetime1">
              <a:rPr lang="en-US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981948" y="1732750"/>
            <a:ext cx="5220680" cy="47520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7"/>
          </p:nvPr>
        </p:nvSpPr>
        <p:spPr>
          <a:xfrm>
            <a:off x="6560457" y="1732750"/>
            <a:ext cx="5220680" cy="47520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10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4059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  <p15:guide id="5" pos="619">
          <p15:clr>
            <a:srgbClr val="FBAE40"/>
          </p15:clr>
        </p15:guide>
        <p15:guide id="7" pos="742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&amp;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4ACC3FA-741F-4DD7-A29C-E85845E74CE5}" type="datetime1">
              <a:rPr lang="en-US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/>
              <a:t>‹#›</a:t>
            </a:fld>
            <a:endParaRPr lang="en-US" dirty="0"/>
          </a:p>
        </p:txBody>
      </p:sp>
      <p:sp>
        <p:nvSpPr>
          <p:cNvPr id="11" name="Text Placeholder 10 (left)"/>
          <p:cNvSpPr>
            <a:spLocks noGrp="1"/>
          </p:cNvSpPr>
          <p:nvPr>
            <p:ph type="body" sz="quarter" idx="14"/>
          </p:nvPr>
        </p:nvSpPr>
        <p:spPr bwMode="gray">
          <a:xfrm>
            <a:off x="981948" y="3892750"/>
            <a:ext cx="5220680" cy="25920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Text Placeholder 10 (right)"/>
          <p:cNvSpPr>
            <a:spLocks noGrp="1"/>
          </p:cNvSpPr>
          <p:nvPr>
            <p:ph type="body" sz="quarter" idx="15"/>
          </p:nvPr>
        </p:nvSpPr>
        <p:spPr bwMode="gray">
          <a:xfrm>
            <a:off x="6560573" y="3892750"/>
            <a:ext cx="5220680" cy="25920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Picture Placeholder 14 (left)"/>
          <p:cNvSpPr>
            <a:spLocks noGrp="1"/>
          </p:cNvSpPr>
          <p:nvPr>
            <p:ph type="pic" sz="quarter" idx="16"/>
          </p:nvPr>
        </p:nvSpPr>
        <p:spPr bwMode="gray">
          <a:xfrm>
            <a:off x="981948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Picture Placeholder 14 (right)"/>
          <p:cNvSpPr>
            <a:spLocks noGrp="1"/>
          </p:cNvSpPr>
          <p:nvPr>
            <p:ph type="pic" sz="quarter" idx="17"/>
          </p:nvPr>
        </p:nvSpPr>
        <p:spPr bwMode="gray">
          <a:xfrm>
            <a:off x="6560573" y="1732750"/>
            <a:ext cx="5220680" cy="1800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28984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08">
          <p15:clr>
            <a:srgbClr val="FBAE40"/>
          </p15:clr>
        </p15:guide>
        <p15:guide id="2" pos="4134">
          <p15:clr>
            <a:srgbClr val="FBAE40"/>
          </p15:clr>
        </p15:guide>
        <p15:guide id="3" orient="horz" pos="2228">
          <p15:clr>
            <a:srgbClr val="FBAE40"/>
          </p15:clr>
        </p15:guide>
        <p15:guide id="4" orient="horz" pos="2455">
          <p15:clr>
            <a:srgbClr val="FBAE40"/>
          </p15:clr>
        </p15:guide>
        <p15:guide id="5" pos="619">
          <p15:clr>
            <a:srgbClr val="FBAE40"/>
          </p15:clr>
        </p15:guide>
        <p15:guide id="6" pos="7423">
          <p15:clr>
            <a:srgbClr val="FBAE40"/>
          </p15:clr>
        </p15:guide>
        <p15:guide id="7" orient="horz" pos="1094">
          <p15:clr>
            <a:srgbClr val="FBAE40"/>
          </p15:clr>
        </p15:guide>
        <p15:guide id="8" orient="horz" pos="408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8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81949" y="181938"/>
            <a:ext cx="10799866" cy="86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09B50E6-EFC3-4D55-B5FD-6C07B3F1809C}" type="datetime1">
              <a:rPr lang="en-US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74323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4086">
          <p15:clr>
            <a:srgbClr val="FBAE40"/>
          </p15:clr>
        </p15:guide>
        <p15:guide id="4" orient="horz" pos="1094">
          <p15:clr>
            <a:srgbClr val="FBAE40"/>
          </p15:clr>
        </p15:guide>
        <p15:guide id="5" pos="2150">
          <p15:clr>
            <a:srgbClr val="FBAE40"/>
          </p15:clr>
        </p15:guide>
        <p15:guide id="6" pos="2376">
          <p15:clr>
            <a:srgbClr val="FBAE40"/>
          </p15:clr>
        </p15:guide>
        <p15:guide id="7" pos="3908">
          <p15:clr>
            <a:srgbClr val="FBAE40"/>
          </p15:clr>
        </p15:guide>
        <p15:guide id="8" pos="4021">
          <p15:clr>
            <a:srgbClr val="FBAE40"/>
          </p15:clr>
        </p15:guide>
        <p15:guide id="9" pos="4134">
          <p15:clr>
            <a:srgbClr val="FBAE40"/>
          </p15:clr>
        </p15:guide>
        <p15:guide id="10" pos="5667">
          <p15:clr>
            <a:srgbClr val="FBAE40"/>
          </p15:clr>
        </p15:guide>
        <p15:guide id="11" pos="5894">
          <p15:clr>
            <a:srgbClr val="FBAE40"/>
          </p15:clr>
        </p15:guide>
        <p15:guide id="13" orient="horz" pos="2704">
          <p15:clr>
            <a:srgbClr val="FBAE40"/>
          </p15:clr>
        </p15:guide>
        <p15:guide id="14" orient="horz" pos="2591">
          <p15:clr>
            <a:srgbClr val="FBAE40"/>
          </p15:clr>
        </p15:guide>
        <p15:guide id="15" orient="horz" pos="247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color/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9819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/>
          <a:p>
            <a:fld id="{0EA7F3AE-922E-4A2E-A184-1A6BB453B592}" type="datetime1">
              <a:rPr lang="en-US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96044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71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2704">
          <p15:clr>
            <a:srgbClr val="FBAE40"/>
          </p15:clr>
        </p15:guide>
        <p15:guide id="5" orient="horz" pos="2478">
          <p15:clr>
            <a:srgbClr val="FBAE40"/>
          </p15:clr>
        </p15:guide>
        <p15:guide id="6" orient="horz" pos="4086">
          <p15:clr>
            <a:srgbClr val="FBAE40"/>
          </p15:clr>
        </p15:guide>
        <p15:guide id="7" orient="horz" pos="2591">
          <p15:clr>
            <a:srgbClr val="FBAE40"/>
          </p15:clr>
        </p15:guide>
        <p15:guide id="8" pos="2150">
          <p15:clr>
            <a:srgbClr val="FBAE40"/>
          </p15:clr>
        </p15:guide>
        <p15:guide id="9" pos="2376">
          <p15:clr>
            <a:srgbClr val="FBAE40"/>
          </p15:clr>
        </p15:guide>
        <p15:guide id="10" pos="3908">
          <p15:clr>
            <a:srgbClr val="FBAE40"/>
          </p15:clr>
        </p15:guide>
        <p15:guide id="11" pos="4021">
          <p15:clr>
            <a:srgbClr val="FBAE40"/>
          </p15:clr>
        </p15:guide>
        <p15:guide id="12" pos="4134">
          <p15:clr>
            <a:srgbClr val="FBAE40"/>
          </p15:clr>
        </p15:guide>
        <p15:guide id="13" pos="5667">
          <p15:clr>
            <a:srgbClr val="FBAE40"/>
          </p15:clr>
        </p15:guide>
        <p15:guide id="14" pos="589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invGray">
          <a:xfrm>
            <a:off x="981949" y="1138299"/>
            <a:ext cx="10799866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buNone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/>
          <a:p>
            <a:fld id="{F5D252DB-0ED2-464E-8741-6A8F1AFB279A}" type="datetime1">
              <a:rPr lang="en-US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97726" y="617699"/>
            <a:ext cx="395299" cy="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2478">
          <p15:clr>
            <a:srgbClr val="FBAE40"/>
          </p15:clr>
        </p15:guide>
        <p15:guide id="5" orient="horz" pos="2591">
          <p15:clr>
            <a:srgbClr val="FBAE40"/>
          </p15:clr>
        </p15:guide>
        <p15:guide id="6" orient="horz" pos="2704">
          <p15:clr>
            <a:srgbClr val="FBAE40"/>
          </p15:clr>
        </p15:guide>
        <p15:guide id="7" orient="horz" pos="4085">
          <p15:clr>
            <a:srgbClr val="FBAE40"/>
          </p15:clr>
        </p15:guide>
        <p15:guide id="8" pos="2150">
          <p15:clr>
            <a:srgbClr val="FBAE40"/>
          </p15:clr>
        </p15:guide>
        <p15:guide id="9" pos="2376">
          <p15:clr>
            <a:srgbClr val="FBAE40"/>
          </p15:clr>
        </p15:guide>
        <p15:guide id="10" pos="3908">
          <p15:clr>
            <a:srgbClr val="FBAE40"/>
          </p15:clr>
        </p15:guide>
        <p15:guide id="11" pos="4021">
          <p15:clr>
            <a:srgbClr val="FBAE40"/>
          </p15:clr>
        </p15:guide>
        <p15:guide id="12" pos="4134">
          <p15:clr>
            <a:srgbClr val="FBAE40"/>
          </p15:clr>
        </p15:guide>
        <p15:guide id="14" pos="5667">
          <p15:clr>
            <a:srgbClr val="FBAE40"/>
          </p15:clr>
        </p15:guide>
        <p15:guide id="15" pos="589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980410" y="1052513"/>
            <a:ext cx="10801406" cy="5432237"/>
          </a:xfrm>
        </p:spPr>
        <p:txBody>
          <a:bodyPr bIns="0" anchor="ctr"/>
          <a:lstStyle>
            <a:lvl1pPr marL="0" indent="0" algn="l">
              <a:buNone/>
              <a:defRPr sz="6600">
                <a:solidFill>
                  <a:schemeClr val="tx2"/>
                </a:solidFill>
              </a:defRPr>
            </a:lvl1pPr>
            <a:lvl2pPr marL="0" indent="0" algn="l">
              <a:buNone/>
              <a:defRPr sz="6600">
                <a:solidFill>
                  <a:schemeClr val="tx2"/>
                </a:solidFill>
              </a:defRPr>
            </a:lvl2pPr>
            <a:lvl3pPr marL="0" indent="0" algn="l">
              <a:buNone/>
              <a:defRPr sz="6600">
                <a:solidFill>
                  <a:schemeClr val="tx2"/>
                </a:solidFill>
              </a:defRPr>
            </a:lvl3pPr>
            <a:lvl4pPr marL="0" indent="0" algn="l">
              <a:buNone/>
              <a:defRPr sz="6600">
                <a:solidFill>
                  <a:schemeClr val="tx2"/>
                </a:solidFill>
              </a:defRPr>
            </a:lvl4pPr>
            <a:lvl5pPr marL="0" indent="0" algn="l">
              <a:buNone/>
              <a:defRPr sz="6600">
                <a:solidFill>
                  <a:schemeClr val="tx2"/>
                </a:solidFill>
              </a:defRPr>
            </a:lvl5pPr>
            <a:lvl6pPr marL="0" indent="0" algn="l">
              <a:buNone/>
              <a:defRPr sz="6600">
                <a:solidFill>
                  <a:schemeClr val="tx2"/>
                </a:solidFill>
              </a:defRPr>
            </a:lvl6pPr>
            <a:lvl7pPr marL="0" indent="0" algn="l">
              <a:buNone/>
              <a:defRPr sz="6600">
                <a:solidFill>
                  <a:schemeClr val="tx2"/>
                </a:solidFill>
              </a:defRPr>
            </a:lvl7pPr>
            <a:lvl8pPr marL="0" indent="0" algn="l">
              <a:buNone/>
              <a:defRPr sz="6600">
                <a:solidFill>
                  <a:schemeClr val="tx2"/>
                </a:solidFill>
              </a:defRPr>
            </a:lvl8pPr>
            <a:lvl9pPr marL="0" indent="0" algn="l">
              <a:buNone/>
              <a:defRPr sz="66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CF3B6FA-5BE5-423F-AE86-D3FCA9B0BA1B}" type="datetime1">
              <a:rPr lang="en-US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0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83127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D65EF7-0DB8-46AD-91BA-1361F976A2E5}" type="datetime1">
              <a:rPr lang="en-US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2192000" cy="6858000"/>
          </a:xfrm>
        </p:spPr>
        <p:txBody>
          <a:bodyPr tIns="540000" anchor="ctr"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1" y="1732422"/>
            <a:ext cx="5382199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1DAC8AC-69B9-434F-A771-029EB0ECF11E}" type="datetime1">
              <a:rPr lang="en-US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1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accent4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1513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2B6636"/>
              </a:gs>
              <a:gs pos="0">
                <a:srgbClr val="2B6636"/>
              </a:gs>
              <a:gs pos="72000">
                <a:srgbClr val="00442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3" y="1732758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576CC04-5BC7-4D90-881D-F4830D1A1CA8}" type="datetime1">
              <a:rPr lang="en-US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151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gray">
          <a:xfrm flipV="1">
            <a:off x="1" y="0"/>
            <a:ext cx="8199194" cy="6877050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rgbClr val="624963"/>
              </a:gs>
              <a:gs pos="0">
                <a:srgbClr val="624963"/>
              </a:gs>
              <a:gs pos="72000">
                <a:srgbClr val="443247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08912" y="1732758"/>
            <a:ext cx="5382197" cy="59261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2804E57-7BF7-4369-9EB4-F1EAB6B023F9}" type="datetime1">
              <a:rPr lang="en-US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08912" y="2424948"/>
            <a:ext cx="5382199" cy="1620000"/>
          </a:xfrm>
        </p:spPr>
        <p:txBody>
          <a:bodyPr anchor="t"/>
          <a:lstStyle>
            <a:lvl1pPr>
              <a:defRPr sz="5400" i="1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white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white">
          <a:xfrm>
            <a:off x="1414582" y="4262151"/>
            <a:ext cx="360046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 bwMode="gray">
          <a:xfrm>
            <a:off x="6096716" y="0"/>
            <a:ext cx="6095285" cy="6858000"/>
          </a:xfrm>
          <a:custGeom>
            <a:avLst/>
            <a:gdLst>
              <a:gd name="connsiteX0" fmla="*/ 2102205 w 6094492"/>
              <a:gd name="connsiteY0" fmla="*/ 0 h 6858000"/>
              <a:gd name="connsiteX1" fmla="*/ 6094492 w 6094492"/>
              <a:gd name="connsiteY1" fmla="*/ 0 h 6858000"/>
              <a:gd name="connsiteX2" fmla="*/ 6094492 w 6094492"/>
              <a:gd name="connsiteY2" fmla="*/ 6858000 h 6858000"/>
              <a:gd name="connsiteX3" fmla="*/ 0 w 6094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92" h="6858000">
                <a:moveTo>
                  <a:pt x="2102205" y="0"/>
                </a:moveTo>
                <a:lnTo>
                  <a:pt x="6094492" y="0"/>
                </a:lnTo>
                <a:lnTo>
                  <a:pt x="6094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6"/>
          <p:cNvSpPr>
            <a:spLocks/>
          </p:cNvSpPr>
          <p:nvPr/>
        </p:nvSpPr>
        <p:spPr bwMode="gray">
          <a:xfrm>
            <a:off x="5111999" y="0"/>
            <a:ext cx="2939247" cy="6877050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Logoschutz" hidden="1"/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 dirty="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15586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A90EC-8A10-5F19-B8F8-268A585A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63B9D-64EF-0901-124B-CD4D6EE58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2AE242-0131-99AE-C129-45FAB1C7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CB13-FE22-4C08-8B14-FD3ECA5F103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F9A776-19D2-30FC-A1D7-7B2090747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8CF3D0-E932-EA87-0079-F014F282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BD6B-F44A-42F7-9342-35C11EA68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539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F_Finale_V10_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A48BB3E-A1F8-4F4B-BC11-253B6E019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834" y="2317598"/>
            <a:ext cx="6184321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75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74DEB4CA-F739-4333-9812-312D7447D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3993354" y="160"/>
            <a:ext cx="8198806" cy="6856953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 flipV="1">
            <a:off x="2" y="0"/>
            <a:ext cx="6048374" cy="6858000"/>
          </a:xfrm>
          <a:custGeom>
            <a:avLst/>
            <a:gdLst>
              <a:gd name="connsiteX0" fmla="*/ 0 w 6048375"/>
              <a:gd name="connsiteY0" fmla="*/ 6858000 h 6858000"/>
              <a:gd name="connsiteX1" fmla="*/ 4717143 w 6048375"/>
              <a:gd name="connsiteY1" fmla="*/ 6858000 h 6858000"/>
              <a:gd name="connsiteX2" fmla="*/ 6048375 w 6048375"/>
              <a:gd name="connsiteY2" fmla="*/ 6858000 h 6858000"/>
              <a:gd name="connsiteX3" fmla="*/ 4717143 w 6048375"/>
              <a:gd name="connsiteY3" fmla="*/ 1712 h 6858000"/>
              <a:gd name="connsiteX4" fmla="*/ 4717143 w 6048375"/>
              <a:gd name="connsiteY4" fmla="*/ 0 h 6858000"/>
              <a:gd name="connsiteX5" fmla="*/ 0 w 604837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858000">
                <a:moveTo>
                  <a:pt x="0" y="6858000"/>
                </a:moveTo>
                <a:lnTo>
                  <a:pt x="4717143" y="6858000"/>
                </a:lnTo>
                <a:lnTo>
                  <a:pt x="6048375" y="6858000"/>
                </a:lnTo>
                <a:lnTo>
                  <a:pt x="4717143" y="1712"/>
                </a:lnTo>
                <a:lnTo>
                  <a:pt x="4717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103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7" tIns="45629" rIns="91257" bIns="45629" rtlCol="0" anchor="ctr"/>
          <a:lstStyle/>
          <a:p>
            <a:pPr algn="ctr" defTabSz="1218249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359" y="1618745"/>
            <a:ext cx="4905682" cy="775504"/>
          </a:xfrm>
        </p:spPr>
        <p:txBody>
          <a:bodyPr anchor="b" anchorCtr="0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8248" y="2432993"/>
            <a:ext cx="3973508" cy="1655762"/>
          </a:xfrm>
        </p:spPr>
        <p:txBody>
          <a:bodyPr/>
          <a:lstStyle>
            <a:lvl1pPr marL="0" indent="0" algn="l">
              <a:buNone/>
              <a:defRPr sz="4800" i="1">
                <a:solidFill>
                  <a:schemeClr val="accent6"/>
                </a:solidFill>
              </a:defRPr>
            </a:lvl1pPr>
            <a:lvl2pPr marL="456693" indent="0" algn="ctr">
              <a:buNone/>
              <a:defRPr sz="2000"/>
            </a:lvl2pPr>
            <a:lvl3pPr marL="913291" indent="0" algn="ctr">
              <a:buNone/>
              <a:defRPr sz="1800"/>
            </a:lvl3pPr>
            <a:lvl4pPr marL="1369898" indent="0" algn="ctr">
              <a:buNone/>
              <a:defRPr sz="1600"/>
            </a:lvl4pPr>
            <a:lvl5pPr marL="1826533" indent="0" algn="ctr">
              <a:buNone/>
              <a:defRPr sz="1600"/>
            </a:lvl5pPr>
            <a:lvl6pPr marL="2283172" indent="0" algn="ctr">
              <a:buNone/>
              <a:defRPr sz="1600"/>
            </a:lvl6pPr>
            <a:lvl7pPr marL="2739803" indent="0" algn="ctr">
              <a:buNone/>
              <a:defRPr sz="1600"/>
            </a:lvl7pPr>
            <a:lvl8pPr marL="3196436" indent="0" algn="ctr">
              <a:buNone/>
              <a:defRPr sz="1600"/>
            </a:lvl8pPr>
            <a:lvl9pPr marL="3653076" indent="0" algn="ctr">
              <a:buNone/>
              <a:defRPr sz="1600"/>
            </a:lvl9pPr>
          </a:lstStyle>
          <a:p>
            <a:r>
              <a:rPr lang="en-US"/>
              <a:t>subtitle style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47" y="427911"/>
            <a:ext cx="828000" cy="82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248725" y="4732640"/>
            <a:ext cx="3684144" cy="69968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</a:defRPr>
            </a:lvl1pPr>
            <a:lvl2pPr marL="456693" indent="0">
              <a:buNone/>
              <a:defRPr sz="1400"/>
            </a:lvl2pPr>
            <a:lvl3pPr marL="913291" indent="0">
              <a:buNone/>
              <a:defRPr sz="1200"/>
            </a:lvl3pPr>
            <a:lvl4pPr marL="1369898" indent="0">
              <a:buNone/>
              <a:defRPr sz="1000"/>
            </a:lvl4pPr>
            <a:lvl5pPr marL="1826533" indent="0">
              <a:buNone/>
              <a:defRPr sz="1000"/>
            </a:lvl5pPr>
            <a:lvl6pPr marL="2283172" indent="0">
              <a:buNone/>
              <a:defRPr sz="1000"/>
            </a:lvl6pPr>
            <a:lvl7pPr marL="2739803" indent="0">
              <a:buNone/>
              <a:defRPr sz="1000"/>
            </a:lvl7pPr>
            <a:lvl8pPr marL="3196436" indent="0">
              <a:buNone/>
              <a:defRPr sz="1000"/>
            </a:lvl8pPr>
            <a:lvl9pPr marL="365307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885" y="4427366"/>
            <a:ext cx="331200" cy="1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07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7962" y="0"/>
            <a:ext cx="10274157" cy="6858000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 flipV="1">
            <a:off x="2" y="0"/>
            <a:ext cx="6048374" cy="6858000"/>
          </a:xfrm>
          <a:custGeom>
            <a:avLst/>
            <a:gdLst>
              <a:gd name="connsiteX0" fmla="*/ 0 w 6048375"/>
              <a:gd name="connsiteY0" fmla="*/ 6858000 h 6858000"/>
              <a:gd name="connsiteX1" fmla="*/ 4717143 w 6048375"/>
              <a:gd name="connsiteY1" fmla="*/ 6858000 h 6858000"/>
              <a:gd name="connsiteX2" fmla="*/ 6048375 w 6048375"/>
              <a:gd name="connsiteY2" fmla="*/ 6858000 h 6858000"/>
              <a:gd name="connsiteX3" fmla="*/ 4717143 w 6048375"/>
              <a:gd name="connsiteY3" fmla="*/ 1712 h 6858000"/>
              <a:gd name="connsiteX4" fmla="*/ 4717143 w 6048375"/>
              <a:gd name="connsiteY4" fmla="*/ 0 h 6858000"/>
              <a:gd name="connsiteX5" fmla="*/ 0 w 604837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858000">
                <a:moveTo>
                  <a:pt x="0" y="6858000"/>
                </a:moveTo>
                <a:lnTo>
                  <a:pt x="4717143" y="6858000"/>
                </a:lnTo>
                <a:lnTo>
                  <a:pt x="6048375" y="6858000"/>
                </a:lnTo>
                <a:lnTo>
                  <a:pt x="4717143" y="1712"/>
                </a:lnTo>
                <a:lnTo>
                  <a:pt x="47171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7" tIns="45629" rIns="91257" bIns="45629" rtlCol="0" anchor="ctr"/>
          <a:lstStyle/>
          <a:p>
            <a:pPr algn="ctr" defTabSz="1218249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359" y="1618745"/>
            <a:ext cx="4905682" cy="775504"/>
          </a:xfrm>
        </p:spPr>
        <p:txBody>
          <a:bodyPr anchor="b" anchorCtr="0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8248" y="2432993"/>
            <a:ext cx="3973508" cy="1655762"/>
          </a:xfrm>
        </p:spPr>
        <p:txBody>
          <a:bodyPr/>
          <a:lstStyle>
            <a:lvl1pPr marL="0" indent="0" algn="l">
              <a:buNone/>
              <a:defRPr sz="4800" i="1">
                <a:solidFill>
                  <a:schemeClr val="accent6"/>
                </a:solidFill>
              </a:defRPr>
            </a:lvl1pPr>
            <a:lvl2pPr marL="456693" indent="0" algn="ctr">
              <a:buNone/>
              <a:defRPr sz="2000"/>
            </a:lvl2pPr>
            <a:lvl3pPr marL="913291" indent="0" algn="ctr">
              <a:buNone/>
              <a:defRPr sz="1800"/>
            </a:lvl3pPr>
            <a:lvl4pPr marL="1369898" indent="0" algn="ctr">
              <a:buNone/>
              <a:defRPr sz="1600"/>
            </a:lvl4pPr>
            <a:lvl5pPr marL="1826533" indent="0" algn="ctr">
              <a:buNone/>
              <a:defRPr sz="1600"/>
            </a:lvl5pPr>
            <a:lvl6pPr marL="2283172" indent="0" algn="ctr">
              <a:buNone/>
              <a:defRPr sz="1600"/>
            </a:lvl6pPr>
            <a:lvl7pPr marL="2739803" indent="0" algn="ctr">
              <a:buNone/>
              <a:defRPr sz="1600"/>
            </a:lvl7pPr>
            <a:lvl8pPr marL="3196436" indent="0" algn="ctr">
              <a:buNone/>
              <a:defRPr sz="1600"/>
            </a:lvl8pPr>
            <a:lvl9pPr marL="3653076" indent="0" algn="ctr">
              <a:buNone/>
              <a:defRPr sz="1600"/>
            </a:lvl9pPr>
          </a:lstStyle>
          <a:p>
            <a:r>
              <a:rPr lang="en-US"/>
              <a:t>subtitle style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47" y="427911"/>
            <a:ext cx="828000" cy="8280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248725" y="4732640"/>
            <a:ext cx="3684144" cy="69968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</a:defRPr>
            </a:lvl1pPr>
            <a:lvl2pPr marL="456693" indent="0">
              <a:buNone/>
              <a:defRPr sz="1400"/>
            </a:lvl2pPr>
            <a:lvl3pPr marL="913291" indent="0">
              <a:buNone/>
              <a:defRPr sz="1200"/>
            </a:lvl3pPr>
            <a:lvl4pPr marL="1369898" indent="0">
              <a:buNone/>
              <a:defRPr sz="1000"/>
            </a:lvl4pPr>
            <a:lvl5pPr marL="1826533" indent="0">
              <a:buNone/>
              <a:defRPr sz="1000"/>
            </a:lvl5pPr>
            <a:lvl6pPr marL="2283172" indent="0">
              <a:buNone/>
              <a:defRPr sz="1000"/>
            </a:lvl6pPr>
            <a:lvl7pPr marL="2739803" indent="0">
              <a:buNone/>
              <a:defRPr sz="1000"/>
            </a:lvl7pPr>
            <a:lvl8pPr marL="3196436" indent="0">
              <a:buNone/>
              <a:defRPr sz="1000"/>
            </a:lvl8pPr>
            <a:lvl9pPr marL="365307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885" y="4427366"/>
            <a:ext cx="331200" cy="1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66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9602-6503-4B54-B7EC-C6D95C8FE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Introducing the Bayer Code I April 2023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CA6A-7D0E-46CC-B24A-74F4C485F44B}" type="slidenum">
              <a:rPr lang="en-GB" smtClean="0">
                <a:solidFill>
                  <a:srgbClr val="00BCFF"/>
                </a:solidFill>
              </a:rPr>
              <a:pPr/>
              <a:t>‹#›</a:t>
            </a:fld>
            <a:endParaRPr lang="en-GB">
              <a:solidFill>
                <a:srgbClr val="00B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07561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/>
          </p:cNvSpPr>
          <p:nvPr userDrawn="1"/>
        </p:nvSpPr>
        <p:spPr bwMode="auto">
          <a:xfrm>
            <a:off x="0" y="0"/>
            <a:ext cx="2051050" cy="6858000"/>
          </a:xfrm>
          <a:custGeom>
            <a:avLst/>
            <a:gdLst>
              <a:gd name="T0" fmla="*/ 0 w 1292"/>
              <a:gd name="T1" fmla="*/ 0 h 4320"/>
              <a:gd name="T2" fmla="*/ 0 w 1292"/>
              <a:gd name="T3" fmla="*/ 4320 h 4320"/>
              <a:gd name="T4" fmla="*/ 969 w 1292"/>
              <a:gd name="T5" fmla="*/ 4320 h 4320"/>
              <a:gd name="T6" fmla="*/ 1292 w 1292"/>
              <a:gd name="T7" fmla="*/ 0 h 4320"/>
              <a:gd name="T8" fmla="*/ 0 w 1292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2" h="4320">
                <a:moveTo>
                  <a:pt x="0" y="0"/>
                </a:moveTo>
                <a:lnTo>
                  <a:pt x="0" y="4320"/>
                </a:lnTo>
                <a:lnTo>
                  <a:pt x="969" y="4320"/>
                </a:lnTo>
                <a:lnTo>
                  <a:pt x="129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50000"/>
                </a:schemeClr>
              </a:gs>
              <a:gs pos="99180">
                <a:srgbClr val="0091C8">
                  <a:alpha val="50000"/>
                </a:srgbClr>
              </a:gs>
              <a:gs pos="83000">
                <a:srgbClr val="0091C8">
                  <a:alpha val="75000"/>
                </a:srgbClr>
              </a:gs>
            </a:gsLst>
            <a:lin ang="13200000" scaled="0"/>
            <a:tileRect/>
          </a:gradFill>
          <a:ln>
            <a:noFill/>
          </a:ln>
        </p:spPr>
        <p:txBody>
          <a:bodyPr vert="horz" wrap="square" lIns="91388" tIns="45659" rIns="91388" bIns="45659" numCol="1" anchor="t" anchorCtr="0" compatLnSpc="1">
            <a:prstTxWarp prst="textNoShape">
              <a:avLst/>
            </a:prstTxWarp>
          </a:bodyPr>
          <a:lstStyle/>
          <a:p>
            <a:pPr defTabSz="1218249"/>
            <a:endParaRPr lang="en-GB" sz="2400">
              <a:solidFill>
                <a:prstClr val="black"/>
              </a:solidFill>
            </a:endParaRPr>
          </a:p>
        </p:txBody>
      </p:sp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" y="1714"/>
            <a:ext cx="121980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1" y="822325"/>
            <a:ext cx="4286308" cy="1767690"/>
          </a:xfrm>
        </p:spPr>
        <p:txBody>
          <a:bodyPr anchor="b"/>
          <a:lstStyle>
            <a:lvl1pPr algn="r">
              <a:defRPr sz="3500" b="1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2468" y="2501116"/>
            <a:ext cx="4889441" cy="1500187"/>
          </a:xfrm>
        </p:spPr>
        <p:txBody>
          <a:bodyPr/>
          <a:lstStyle>
            <a:lvl1pPr marL="0" indent="0">
              <a:buNone/>
              <a:defRPr sz="6300" i="1">
                <a:solidFill>
                  <a:schemeClr val="bg1"/>
                </a:solidFill>
              </a:defRPr>
            </a:lvl1pPr>
            <a:lvl2pPr marL="456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8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0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F4DEB7-4F33-4799-A8E4-2C844D3C75F4}" type="datetime1">
              <a:rPr lang="en-US" smtClean="0">
                <a:solidFill>
                  <a:prstClr val="white"/>
                </a:solidFill>
              </a:rPr>
              <a:pPr/>
              <a:t>3/27/2024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Introducing the Bayer Code I April 2023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C6CA6A-7D0E-46CC-B24A-74F4C485F44B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5740400" y="1"/>
            <a:ext cx="1346200" cy="6859713"/>
          </a:xfrm>
          <a:prstGeom prst="line">
            <a:avLst/>
          </a:prstGeom>
          <a:ln>
            <a:solidFill>
              <a:srgbClr val="80D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9664700" y="3149600"/>
            <a:ext cx="2533398" cy="3710114"/>
          </a:xfrm>
          <a:prstGeom prst="line">
            <a:avLst/>
          </a:prstGeom>
          <a:ln>
            <a:solidFill>
              <a:srgbClr val="80D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39" y="804863"/>
            <a:ext cx="450001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7717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/>
          </p:cNvSpPr>
          <p:nvPr userDrawn="1"/>
        </p:nvSpPr>
        <p:spPr bwMode="auto">
          <a:xfrm>
            <a:off x="0" y="0"/>
            <a:ext cx="2051050" cy="6858000"/>
          </a:xfrm>
          <a:custGeom>
            <a:avLst/>
            <a:gdLst>
              <a:gd name="T0" fmla="*/ 0 w 1292"/>
              <a:gd name="T1" fmla="*/ 0 h 4320"/>
              <a:gd name="T2" fmla="*/ 0 w 1292"/>
              <a:gd name="T3" fmla="*/ 4320 h 4320"/>
              <a:gd name="T4" fmla="*/ 969 w 1292"/>
              <a:gd name="T5" fmla="*/ 4320 h 4320"/>
              <a:gd name="T6" fmla="*/ 1292 w 1292"/>
              <a:gd name="T7" fmla="*/ 0 h 4320"/>
              <a:gd name="T8" fmla="*/ 0 w 1292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2" h="4320">
                <a:moveTo>
                  <a:pt x="0" y="0"/>
                </a:moveTo>
                <a:lnTo>
                  <a:pt x="0" y="4320"/>
                </a:lnTo>
                <a:lnTo>
                  <a:pt x="969" y="4320"/>
                </a:lnTo>
                <a:lnTo>
                  <a:pt x="129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3162">
                  <a:alpha val="49804"/>
                </a:srgbClr>
              </a:gs>
              <a:gs pos="99180">
                <a:srgbClr val="D70C5A">
                  <a:alpha val="49804"/>
                </a:srgbClr>
              </a:gs>
              <a:gs pos="83000">
                <a:srgbClr val="D70C5A">
                  <a:alpha val="74902"/>
                </a:srgbClr>
              </a:gs>
            </a:gsLst>
            <a:lin ang="13200000" scaled="0"/>
            <a:tileRect/>
          </a:gradFill>
          <a:ln>
            <a:noFill/>
          </a:ln>
        </p:spPr>
        <p:txBody>
          <a:bodyPr vert="horz" wrap="square" lIns="91388" tIns="45659" rIns="91388" bIns="45659" numCol="1" anchor="t" anchorCtr="0" compatLnSpc="1">
            <a:prstTxWarp prst="textNoShape">
              <a:avLst/>
            </a:prstTxWarp>
          </a:bodyPr>
          <a:lstStyle/>
          <a:p>
            <a:pPr defTabSz="1218249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356" y="1191025"/>
            <a:ext cx="4286308" cy="1767690"/>
          </a:xfrm>
        </p:spPr>
        <p:txBody>
          <a:bodyPr anchor="b"/>
          <a:lstStyle>
            <a:lvl1pPr algn="r">
              <a:defRPr sz="6300" b="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19950" y="2973066"/>
            <a:ext cx="4889441" cy="1377711"/>
          </a:xfrm>
        </p:spPr>
        <p:txBody>
          <a:bodyPr/>
          <a:lstStyle>
            <a:lvl1pPr marL="0" indent="0">
              <a:buNone/>
              <a:defRPr sz="3500" b="1" i="0">
                <a:solidFill>
                  <a:schemeClr val="tx2"/>
                </a:solidFill>
              </a:defRPr>
            </a:lvl1pPr>
            <a:lvl2pPr marL="456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8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0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E0CE71-CCED-481B-A169-452C6F050DA6}" type="datetime1">
              <a:rPr lang="en-US" smtClean="0">
                <a:solidFill>
                  <a:prstClr val="white"/>
                </a:solidFill>
              </a:rPr>
              <a:pPr/>
              <a:t>3/27/2024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Introducing the Bayer Code I April 2023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C6CA6A-7D0E-46CC-B24A-74F4C485F44B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5740400" y="1"/>
            <a:ext cx="1346200" cy="6859713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1238866" y="1714"/>
            <a:ext cx="4704735" cy="685800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39" y="804863"/>
            <a:ext cx="450001" cy="450000"/>
          </a:xfrm>
          <a:prstGeom prst="rect">
            <a:avLst/>
          </a:prstGeom>
        </p:spPr>
      </p:pic>
      <p:sp>
        <p:nvSpPr>
          <p:cNvPr id="20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43018" y="4715034"/>
            <a:ext cx="2518628" cy="11532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cap="none" baseline="0">
                <a:solidFill>
                  <a:schemeClr val="bg1"/>
                </a:solidFill>
              </a:defRPr>
            </a:lvl1pPr>
            <a:lvl2pPr marL="456693" indent="0">
              <a:buNone/>
              <a:defRPr sz="1400"/>
            </a:lvl2pPr>
            <a:lvl3pPr marL="913291" indent="0">
              <a:buNone/>
              <a:defRPr sz="1200"/>
            </a:lvl3pPr>
            <a:lvl4pPr marL="1369898" indent="0">
              <a:buNone/>
              <a:defRPr sz="1000"/>
            </a:lvl4pPr>
            <a:lvl5pPr marL="1826533" indent="0">
              <a:buNone/>
              <a:defRPr sz="1000"/>
            </a:lvl5pPr>
            <a:lvl6pPr marL="2283172" indent="0">
              <a:buNone/>
              <a:defRPr sz="1000"/>
            </a:lvl6pPr>
            <a:lvl7pPr marL="2739803" indent="0">
              <a:buNone/>
              <a:defRPr sz="1000"/>
            </a:lvl7pPr>
            <a:lvl8pPr marL="3196436" indent="0">
              <a:buNone/>
              <a:defRPr sz="1000"/>
            </a:lvl8pPr>
            <a:lvl9pPr marL="365307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8727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/>
          </p:cNvSpPr>
          <p:nvPr userDrawn="1"/>
        </p:nvSpPr>
        <p:spPr bwMode="auto">
          <a:xfrm>
            <a:off x="0" y="0"/>
            <a:ext cx="2051050" cy="6858000"/>
          </a:xfrm>
          <a:custGeom>
            <a:avLst/>
            <a:gdLst>
              <a:gd name="T0" fmla="*/ 0 w 1292"/>
              <a:gd name="T1" fmla="*/ 0 h 4320"/>
              <a:gd name="T2" fmla="*/ 0 w 1292"/>
              <a:gd name="T3" fmla="*/ 4320 h 4320"/>
              <a:gd name="T4" fmla="*/ 969 w 1292"/>
              <a:gd name="T5" fmla="*/ 4320 h 4320"/>
              <a:gd name="T6" fmla="*/ 1292 w 1292"/>
              <a:gd name="T7" fmla="*/ 0 h 4320"/>
              <a:gd name="T8" fmla="*/ 0 w 1292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2" h="4320">
                <a:moveTo>
                  <a:pt x="0" y="0"/>
                </a:moveTo>
                <a:lnTo>
                  <a:pt x="0" y="4320"/>
                </a:lnTo>
                <a:lnTo>
                  <a:pt x="969" y="4320"/>
                </a:lnTo>
                <a:lnTo>
                  <a:pt x="129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3162">
                  <a:alpha val="49804"/>
                </a:srgbClr>
              </a:gs>
              <a:gs pos="99180">
                <a:srgbClr val="D70C5A">
                  <a:alpha val="49804"/>
                </a:srgbClr>
              </a:gs>
              <a:gs pos="83000">
                <a:srgbClr val="D70C5A">
                  <a:alpha val="74902"/>
                </a:srgbClr>
              </a:gs>
            </a:gsLst>
            <a:lin ang="13200000" scaled="0"/>
            <a:tileRect/>
          </a:gradFill>
          <a:ln>
            <a:noFill/>
          </a:ln>
        </p:spPr>
        <p:txBody>
          <a:bodyPr vert="horz" wrap="square" lIns="91388" tIns="45659" rIns="91388" bIns="45659" numCol="1" anchor="t" anchorCtr="0" compatLnSpc="1">
            <a:prstTxWarp prst="textNoShape">
              <a:avLst/>
            </a:prstTxWarp>
          </a:bodyPr>
          <a:lstStyle/>
          <a:p>
            <a:pPr defTabSz="1218249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356" y="1191025"/>
            <a:ext cx="4286308" cy="1767690"/>
          </a:xfrm>
        </p:spPr>
        <p:txBody>
          <a:bodyPr anchor="b"/>
          <a:lstStyle>
            <a:lvl1pPr algn="r">
              <a:defRPr sz="6300" b="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19950" y="2973066"/>
            <a:ext cx="4889441" cy="1377711"/>
          </a:xfrm>
        </p:spPr>
        <p:txBody>
          <a:bodyPr/>
          <a:lstStyle>
            <a:lvl1pPr marL="0" indent="0">
              <a:buNone/>
              <a:defRPr sz="3500" b="1" i="0">
                <a:solidFill>
                  <a:schemeClr val="tx2"/>
                </a:solidFill>
              </a:defRPr>
            </a:lvl1pPr>
            <a:lvl2pPr marL="456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8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0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876748-7CF7-4EB0-A05A-4BB04E32D0DF}" type="datetime1">
              <a:rPr lang="en-US" smtClean="0">
                <a:solidFill>
                  <a:prstClr val="white"/>
                </a:solidFill>
              </a:rPr>
              <a:pPr/>
              <a:t>3/27/2024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Introducing the Bayer Code I April 2023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C6CA6A-7D0E-46CC-B24A-74F4C485F44B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5740400" y="1"/>
            <a:ext cx="1346200" cy="6859713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1238866" y="1714"/>
            <a:ext cx="4704735" cy="685800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39" y="804863"/>
            <a:ext cx="450001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48703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/>
          </p:cNvSpPr>
          <p:nvPr userDrawn="1"/>
        </p:nvSpPr>
        <p:spPr bwMode="auto">
          <a:xfrm>
            <a:off x="0" y="0"/>
            <a:ext cx="2051050" cy="6858000"/>
          </a:xfrm>
          <a:custGeom>
            <a:avLst/>
            <a:gdLst>
              <a:gd name="T0" fmla="*/ 0 w 1292"/>
              <a:gd name="T1" fmla="*/ 0 h 4320"/>
              <a:gd name="T2" fmla="*/ 0 w 1292"/>
              <a:gd name="T3" fmla="*/ 4320 h 4320"/>
              <a:gd name="T4" fmla="*/ 969 w 1292"/>
              <a:gd name="T5" fmla="*/ 4320 h 4320"/>
              <a:gd name="T6" fmla="*/ 1292 w 1292"/>
              <a:gd name="T7" fmla="*/ 0 h 4320"/>
              <a:gd name="T8" fmla="*/ 0 w 1292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2" h="4320">
                <a:moveTo>
                  <a:pt x="0" y="0"/>
                </a:moveTo>
                <a:lnTo>
                  <a:pt x="0" y="4320"/>
                </a:lnTo>
                <a:lnTo>
                  <a:pt x="969" y="4320"/>
                </a:lnTo>
                <a:lnTo>
                  <a:pt x="129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180">
                <a:srgbClr val="61BC00">
                  <a:alpha val="50000"/>
                </a:srgbClr>
              </a:gs>
              <a:gs pos="83000">
                <a:srgbClr val="61BC00">
                  <a:alpha val="74902"/>
                </a:srgbClr>
              </a:gs>
            </a:gsLst>
            <a:lin ang="13200000" scaled="0"/>
            <a:tileRect/>
          </a:gradFill>
          <a:ln>
            <a:noFill/>
          </a:ln>
        </p:spPr>
        <p:txBody>
          <a:bodyPr vert="horz" wrap="square" lIns="91388" tIns="45659" rIns="91388" bIns="45659" numCol="1" anchor="t" anchorCtr="0" compatLnSpc="1">
            <a:prstTxWarp prst="textNoShape">
              <a:avLst/>
            </a:prstTxWarp>
          </a:bodyPr>
          <a:lstStyle/>
          <a:p>
            <a:pPr defTabSz="1218249"/>
            <a:endParaRPr lang="en-GB" sz="240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3540080" y="-1576"/>
            <a:ext cx="1332000" cy="6859713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2409" y="1191025"/>
            <a:ext cx="5855309" cy="1767690"/>
          </a:xfrm>
        </p:spPr>
        <p:txBody>
          <a:bodyPr anchor="b"/>
          <a:lstStyle>
            <a:lvl1pPr algn="r">
              <a:defRPr sz="6300" b="0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19950" y="2973066"/>
            <a:ext cx="4889441" cy="1377711"/>
          </a:xfrm>
        </p:spPr>
        <p:txBody>
          <a:bodyPr/>
          <a:lstStyle>
            <a:lvl1pPr marL="0" indent="0">
              <a:buNone/>
              <a:defRPr sz="3500" b="1" i="0">
                <a:solidFill>
                  <a:srgbClr val="004422"/>
                </a:solidFill>
              </a:defRPr>
            </a:lvl1pPr>
            <a:lvl2pPr marL="456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8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0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B1E6FF-C184-4EC6-B5FB-380ED2465D0E}" type="datetime1">
              <a:rPr lang="en-US" smtClean="0">
                <a:solidFill>
                  <a:prstClr val="white"/>
                </a:solidFill>
              </a:rPr>
              <a:pPr/>
              <a:t>3/27/2024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Introducing the Bayer Code I April 2023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C6CA6A-7D0E-46CC-B24A-74F4C485F44B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745382" y="43"/>
            <a:ext cx="2484000" cy="6859714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39" y="804863"/>
            <a:ext cx="450001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44871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0400" y="2134800"/>
            <a:ext cx="5003999" cy="4046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7959" y="2130425"/>
            <a:ext cx="5003999" cy="4046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CA7-28D6-4D65-BEE7-E689E55043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Introducing the Bayer Code I April 2023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CA6A-7D0E-46CC-B24A-74F4C485F44B}" type="slidenum">
              <a:rPr lang="en-GB" smtClean="0">
                <a:solidFill>
                  <a:srgbClr val="00BCFF"/>
                </a:solidFill>
              </a:rPr>
              <a:pPr/>
              <a:t>‹#›</a:t>
            </a:fld>
            <a:endParaRPr lang="en-GB">
              <a:solidFill>
                <a:srgbClr val="00B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24321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576" y="1643063"/>
            <a:ext cx="5003999" cy="449262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rgbClr val="004422"/>
                </a:solidFill>
              </a:defRPr>
            </a:lvl1pPr>
            <a:lvl2pPr marL="456693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898" indent="0">
              <a:buNone/>
              <a:defRPr sz="1600" b="1"/>
            </a:lvl4pPr>
            <a:lvl5pPr marL="1826533" indent="0">
              <a:buNone/>
              <a:defRPr sz="1600" b="1"/>
            </a:lvl5pPr>
            <a:lvl6pPr marL="2283172" indent="0">
              <a:buNone/>
              <a:defRPr sz="1600" b="1"/>
            </a:lvl6pPr>
            <a:lvl7pPr marL="2739803" indent="0">
              <a:buNone/>
              <a:defRPr sz="1600" b="1"/>
            </a:lvl7pPr>
            <a:lvl8pPr marL="3196436" indent="0">
              <a:buNone/>
              <a:defRPr sz="1600" b="1"/>
            </a:lvl8pPr>
            <a:lvl9pPr marL="36530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576" y="2130425"/>
            <a:ext cx="5003999" cy="4059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7960" y="1643063"/>
            <a:ext cx="5003999" cy="449262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rgbClr val="004422"/>
                </a:solidFill>
              </a:defRPr>
            </a:lvl1pPr>
            <a:lvl2pPr marL="456693" indent="0">
              <a:buNone/>
              <a:defRPr sz="2000" b="1"/>
            </a:lvl2pPr>
            <a:lvl3pPr marL="913291" indent="0">
              <a:buNone/>
              <a:defRPr sz="1800" b="1"/>
            </a:lvl3pPr>
            <a:lvl4pPr marL="1369898" indent="0">
              <a:buNone/>
              <a:defRPr sz="1600" b="1"/>
            </a:lvl4pPr>
            <a:lvl5pPr marL="1826533" indent="0">
              <a:buNone/>
              <a:defRPr sz="1600" b="1"/>
            </a:lvl5pPr>
            <a:lvl6pPr marL="2283172" indent="0">
              <a:buNone/>
              <a:defRPr sz="1600" b="1"/>
            </a:lvl6pPr>
            <a:lvl7pPr marL="2739803" indent="0">
              <a:buNone/>
              <a:defRPr sz="1600" b="1"/>
            </a:lvl7pPr>
            <a:lvl8pPr marL="3196436" indent="0">
              <a:buNone/>
              <a:defRPr sz="1600" b="1"/>
            </a:lvl8pPr>
            <a:lvl9pPr marL="36530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7960" y="2130425"/>
            <a:ext cx="5003999" cy="4059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2B5F-1769-4460-A35A-A3A79FC0C7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Introducing the Bayer Code I April 2023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CA6A-7D0E-46CC-B24A-74F4C485F44B}" type="slidenum">
              <a:rPr lang="en-GB" smtClean="0">
                <a:solidFill>
                  <a:srgbClr val="00BCFF"/>
                </a:solidFill>
              </a:rPr>
              <a:pPr/>
              <a:t>‹#›</a:t>
            </a:fld>
            <a:endParaRPr lang="en-GB">
              <a:solidFill>
                <a:srgbClr val="00BCFF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6011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3062E-DF0C-4AF6-76B4-064D0B90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C9B928-32EB-ACF1-0376-09D205ABB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E8B726-B240-B119-91ED-AAEABC46D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132725-CE4A-80C9-0B09-D10CC988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CB13-FE22-4C08-8B14-FD3ECA5F103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2F0467-87D6-EB1E-A356-01FF080F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BD0070-A7E3-0C71-552C-5631A629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BD6B-F44A-42F7-9342-35C11EA68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759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BCE3-7027-4B08-9FDD-52E9FC926F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Introducing the Bayer Code I April 2023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CA6A-7D0E-46CC-B24A-74F4C485F44B}" type="slidenum">
              <a:rPr lang="en-GB" smtClean="0">
                <a:solidFill>
                  <a:srgbClr val="00BCFF"/>
                </a:solidFill>
              </a:rPr>
              <a:pPr/>
              <a:t>‹#›</a:t>
            </a:fld>
            <a:endParaRPr lang="en-GB">
              <a:solidFill>
                <a:srgbClr val="00B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51971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E04C3-68D2-4031-A485-FE05875BAF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Introducing the Bayer Code I April 2023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CA6A-7D0E-46CC-B24A-74F4C485F44B}" type="slidenum">
              <a:rPr lang="en-GB" smtClean="0">
                <a:solidFill>
                  <a:srgbClr val="00BCFF"/>
                </a:solidFill>
              </a:rPr>
              <a:pPr/>
              <a:t>‹#›</a:t>
            </a:fld>
            <a:endParaRPr lang="en-GB">
              <a:solidFill>
                <a:srgbClr val="00B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82364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8" name="Rectangle 6"/>
          <p:cNvSpPr txBox="1">
            <a:spLocks noChangeArrowheads="1"/>
          </p:cNvSpPr>
          <p:nvPr userDrawn="1"/>
        </p:nvSpPr>
        <p:spPr bwMode="auto">
          <a:xfrm>
            <a:off x="11179940" y="6525395"/>
            <a:ext cx="413046" cy="3326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sz="3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de-DE" sz="1000"/>
              <a:t> </a:t>
            </a:r>
            <a:fld id="{9D2A0833-12D2-9C42-82CB-AB9A66A64DCA}" type="slidenum">
              <a:rPr lang="de-DE" sz="1000" smtClean="0"/>
              <a:pPr algn="r"/>
              <a:t>‹#›</a:t>
            </a:fld>
            <a:endParaRPr lang="de-DE" sz="1051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E820A6-5696-9E44-AD9D-9BBDC27C80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10" y="6511706"/>
            <a:ext cx="1077849" cy="20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38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A2FEF8-95DF-4328-850D-3F7840A62554}"/>
              </a:ext>
            </a:extLst>
          </p:cNvPr>
          <p:cNvSpPr/>
          <p:nvPr userDrawn="1"/>
        </p:nvSpPr>
        <p:spPr bwMode="gray">
          <a:xfrm>
            <a:off x="4075990" y="0"/>
            <a:ext cx="8116010" cy="6858000"/>
          </a:xfrm>
          <a:custGeom>
            <a:avLst/>
            <a:gdLst>
              <a:gd name="connsiteX0" fmla="*/ 1341581 w 8114954"/>
              <a:gd name="connsiteY0" fmla="*/ 0 h 6858000"/>
              <a:gd name="connsiteX1" fmla="*/ 8112574 w 8114954"/>
              <a:gd name="connsiteY1" fmla="*/ 0 h 6858000"/>
              <a:gd name="connsiteX2" fmla="*/ 8114954 w 8114954"/>
              <a:gd name="connsiteY2" fmla="*/ 6003673 h 6858000"/>
              <a:gd name="connsiteX3" fmla="*/ 3275458 w 8114954"/>
              <a:gd name="connsiteY3" fmla="*/ 6858000 h 6858000"/>
              <a:gd name="connsiteX4" fmla="*/ 0 w 811495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4" y="0"/>
                </a:lnTo>
                <a:cubicBezTo>
                  <a:pt x="8112574" y="1913118"/>
                  <a:pt x="8114954" y="4090555"/>
                  <a:pt x="8114954" y="6003673"/>
                </a:cubicBezTo>
                <a:lnTo>
                  <a:pt x="32754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709458" y="1732422"/>
            <a:ext cx="3621023" cy="59295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6D8AC94-5FD8-43AB-A646-1967FD794B86}" type="datetime1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Introducing the Bayer Code I April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EEAD9179-7A6B-4268-BEB2-F3B8EB0611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709653" y="2424948"/>
            <a:ext cx="3620828" cy="1440000"/>
          </a:xfrm>
        </p:spPr>
        <p:txBody>
          <a:bodyPr anchor="t"/>
          <a:lstStyle>
            <a:lvl1pPr>
              <a:defRPr sz="3200" i="1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E7DB5C-15A7-4763-A498-7608598D843B}"/>
              </a:ext>
            </a:extLst>
          </p:cNvPr>
          <p:cNvSpPr txBox="1"/>
          <p:nvPr/>
        </p:nvSpPr>
        <p:spPr bwMode="black">
          <a:xfrm>
            <a:off x="1378862" y="4041068"/>
            <a:ext cx="480895" cy="1797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5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///////////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black">
          <a:xfrm>
            <a:off x="1414582" y="4262151"/>
            <a:ext cx="2915899" cy="10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701767" y="704850"/>
            <a:ext cx="72009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3F626E8-4D4D-4477-BEF3-9372D1A5AD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4113408" y="0"/>
            <a:ext cx="8080975" cy="6858000"/>
          </a:xfrm>
          <a:custGeom>
            <a:avLst/>
            <a:gdLst>
              <a:gd name="connsiteX0" fmla="*/ 1331361 w 8079923"/>
              <a:gd name="connsiteY0" fmla="*/ 0 h 6858000"/>
              <a:gd name="connsiteX1" fmla="*/ 8077543 w 8079923"/>
              <a:gd name="connsiteY1" fmla="*/ 0 h 6858000"/>
              <a:gd name="connsiteX2" fmla="*/ 8079923 w 8079923"/>
              <a:gd name="connsiteY2" fmla="*/ 6003673 h 6858000"/>
              <a:gd name="connsiteX3" fmla="*/ 3240429 w 8079923"/>
              <a:gd name="connsiteY3" fmla="*/ 6858000 h 6858000"/>
              <a:gd name="connsiteX4" fmla="*/ 0 w 807992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923" h="6858000">
                <a:moveTo>
                  <a:pt x="1331361" y="0"/>
                </a:moveTo>
                <a:lnTo>
                  <a:pt x="8077543" y="0"/>
                </a:lnTo>
                <a:cubicBezTo>
                  <a:pt x="8077543" y="1913118"/>
                  <a:pt x="8079923" y="4090555"/>
                  <a:pt x="8079923" y="6003673"/>
                </a:cubicBezTo>
                <a:lnTo>
                  <a:pt x="32404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54000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Logoschutz" hidden="1">
            <a:extLst>
              <a:ext uri="{FF2B5EF4-FFF2-40B4-BE49-F238E27FC236}">
                <a16:creationId xmlns:a16="http://schemas.microsoft.com/office/drawing/2014/main" id="{C9A9C5E1-5EC5-4E10-A801-6F56DB71E6CD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gray">
          <a:xfrm>
            <a:off x="521900" y="524850"/>
            <a:ext cx="1080141" cy="1080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18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911932088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1D5BB-7113-685D-2C42-9DC6E96E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A8CDC8-6E98-731D-4DA9-3ED692122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F479D9-5B1A-1FA0-9DC5-6287C6B4E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132004-89FF-727D-8643-06ABA6B3C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321FE6-4F8A-F3A6-DED6-2939F0F7D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68E6ED8-2332-6206-ED0C-839BB56C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CB13-FE22-4C08-8B14-FD3ECA5F103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E33BF3-887F-6C00-EA78-0D970E8D5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BE2FE1-81DF-6131-F7B7-D986B1304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BD6B-F44A-42F7-9342-35C11EA68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93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0DB3F7-8B12-EAE2-ED21-D8A9BC85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B4D5F9-91CE-FEA4-8588-207325ECC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CB13-FE22-4C08-8B14-FD3ECA5F103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359838-E409-1366-14D7-96122F47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3ACCF8-D26B-662F-B5B0-FC986DB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BD6B-F44A-42F7-9342-35C11EA68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457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386764-CE29-50B7-FEF4-5CEE56394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CB13-FE22-4C08-8B14-FD3ECA5F103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8D349B-DAC1-D393-D16C-8CD34E75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497C4F-18AC-69F8-9F87-3CABEE59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BD6B-F44A-42F7-9342-35C11EA68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88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56EA8-7A44-E830-F221-AC4A331AA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E835B9-ABA5-1703-77C7-73DCF0933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3EB342-F283-9CC5-337F-E61D4E042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876CA4-06C1-BA41-F684-94BF7A232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CB13-FE22-4C08-8B14-FD3ECA5F103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BE7990-920B-7213-95D7-6527C80E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F4E3D7-7B69-EDED-C541-ECD115C8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BD6B-F44A-42F7-9342-35C11EA68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61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ED1E1-2227-FD5A-3607-2561EB4F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570669-4076-4B8E-86E2-A5B1A703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895922-A022-C85F-0412-2363B29AF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C19150-8B49-850B-6D01-34D775BD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CB13-FE22-4C08-8B14-FD3ECA5F103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31E075-69CC-DE27-264B-2E71F1394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9F35B5-1FA3-7E3C-3754-4648E7B9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BD6B-F44A-42F7-9342-35C11EA68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01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2.emf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1.emf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0.w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DCD05-0586-4A85-4B54-5379D8584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8676B7-9BC4-6451-828E-F101105FB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507B0F-3B99-C253-7FDE-14FC2EDC09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FCB13-FE22-4C08-8B14-FD3ECA5F103C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2B2E76-70EF-C34D-FEF3-415373582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669A4B-698F-EAAD-1EE7-4225B535C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3BD6B-F44A-42F7-9342-35C11EA68D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32A19-1655-D627-EA96-B74201061ED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758488" y="6459220"/>
            <a:ext cx="1433512" cy="3352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ru-RU" sz="2200">
                <a:solidFill>
                  <a:srgbClr val="FF89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273252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980409" y="1732751"/>
            <a:ext cx="10801406" cy="47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981949" y="181938"/>
            <a:ext cx="10799866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11122679" y="6617933"/>
            <a:ext cx="489014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00">
                <a:noFill/>
              </a:defRPr>
            </a:lvl1pPr>
            <a:lvl2pPr marL="1588" indent="0" algn="r">
              <a:defRPr sz="700">
                <a:noFill/>
              </a:defRPr>
            </a:lvl2pPr>
            <a:lvl3pPr marL="0" indent="0" algn="r">
              <a:defRPr sz="700">
                <a:noFill/>
              </a:defRPr>
            </a:lvl3pPr>
            <a:lvl4pPr marL="0" indent="0" algn="r">
              <a:tabLst/>
              <a:defRPr sz="700">
                <a:noFill/>
              </a:defRPr>
            </a:lvl4pPr>
            <a:lvl5pPr marL="0" indent="0" algn="r">
              <a:defRPr sz="700">
                <a:noFill/>
              </a:defRPr>
            </a:lvl5pPr>
            <a:lvl6pPr marL="0" indent="0" algn="r">
              <a:defRPr sz="700">
                <a:noFill/>
              </a:defRPr>
            </a:lvl6pPr>
            <a:lvl7pPr marL="0" indent="0" algn="r">
              <a:defRPr sz="700">
                <a:noFill/>
              </a:defRPr>
            </a:lvl7pPr>
            <a:lvl8pPr marL="0" indent="0" algn="r">
              <a:defRPr sz="700">
                <a:noFill/>
              </a:defRPr>
            </a:lvl8pPr>
            <a:lvl9pPr marL="0" indent="0" algn="r">
              <a:defRPr sz="700">
                <a:noFill/>
              </a:defRPr>
            </a:lvl9pPr>
          </a:lstStyle>
          <a:p>
            <a:fld id="{8E91F6B7-D9DD-40B9-8E0F-7B4E75E5DBFB}" type="datetime1">
              <a:rPr lang="en-US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974799" y="6617933"/>
            <a:ext cx="8641125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00">
                <a:solidFill>
                  <a:schemeClr val="accent1"/>
                </a:solidFill>
              </a:defRPr>
            </a:lvl1pPr>
            <a:lvl2pPr marL="0" indent="0">
              <a:defRPr sz="700">
                <a:solidFill>
                  <a:schemeClr val="accent1"/>
                </a:solidFill>
              </a:defRPr>
            </a:lvl2pPr>
            <a:lvl3pPr marL="0" indent="0">
              <a:defRPr sz="700">
                <a:solidFill>
                  <a:schemeClr val="accent1"/>
                </a:solidFill>
              </a:defRPr>
            </a:lvl3pPr>
            <a:lvl4pPr marL="0" indent="0">
              <a:defRPr sz="700">
                <a:solidFill>
                  <a:schemeClr val="accent1"/>
                </a:solidFill>
              </a:defRPr>
            </a:lvl4pPr>
            <a:lvl5pPr marL="0" indent="0">
              <a:defRPr sz="700">
                <a:solidFill>
                  <a:schemeClr val="accent1"/>
                </a:solidFill>
              </a:defRPr>
            </a:lvl5pPr>
            <a:lvl6pPr marL="0" indent="0">
              <a:tabLst/>
              <a:defRPr sz="700">
                <a:solidFill>
                  <a:schemeClr val="accent1"/>
                </a:solidFill>
              </a:defRPr>
            </a:lvl6pPr>
            <a:lvl7pPr marL="0" indent="0">
              <a:tabLst/>
              <a:defRPr sz="700">
                <a:solidFill>
                  <a:schemeClr val="accent1"/>
                </a:solidFill>
              </a:defRPr>
            </a:lvl7pPr>
            <a:lvl8pPr marL="0" indent="0">
              <a:defRPr sz="700">
                <a:solidFill>
                  <a:schemeClr val="accent1"/>
                </a:solidFill>
              </a:defRPr>
            </a:lvl8pPr>
            <a:lvl9pPr marL="0" indent="0">
              <a:defRPr sz="700">
                <a:solidFill>
                  <a:schemeClr val="accent1"/>
                </a:solidFill>
              </a:defRPr>
            </a:lvl9pPr>
          </a:lstStyle>
          <a:p>
            <a:r>
              <a:rPr lang="en-US"/>
              <a:t>/// Bayer 16:9 Template ///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95869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fld id="{EEAD9179-7A6B-4268-BEB2-F3B8EB06115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empower - DO NOT DELETE!!!" hidden="1"/>
          <p:cNvSpPr/>
          <p:nvPr userDrawn="1">
            <p:custDataLst>
              <p:tags r:id="rId20"/>
            </p:custDataLst>
          </p:nvPr>
        </p:nvSpPr>
        <p:spPr bwMode="gray">
          <a:xfrm>
            <a:off x="0" y="0"/>
            <a:ext cx="0" cy="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A523F-6430-44A4-85ED-1EC70B1D97E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758488" y="6459220"/>
            <a:ext cx="1433512" cy="3352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ru-RU" sz="2200">
                <a:solidFill>
                  <a:srgbClr val="FF89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311521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p184="http://schemas.microsoft.com/office/powerpoint/2018/4/main" xmlns:a16="http://schemas.microsoft.com/office/drawing/2014/main"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1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2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3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4"/>
        </a:buBlip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400" rtl="0" eaLnBrk="1" latinLnBrk="0" hangingPunct="1">
        <a:spcBef>
          <a:spcPts val="300"/>
        </a:spcBef>
        <a:spcAft>
          <a:spcPts val="600"/>
        </a:spcAft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ED797D-E00D-4A0C-A99E-376DE26BD6C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758488" y="6459220"/>
            <a:ext cx="1433512" cy="3352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ru-RU" sz="2200">
                <a:solidFill>
                  <a:srgbClr val="FF89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88126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110000"/>
        </a:spcBef>
        <a:spcAft>
          <a:spcPct val="110000"/>
        </a:spcAft>
        <a:buNone/>
        <a:defRPr sz="3000" b="1" i="0" kern="1200">
          <a:solidFill>
            <a:srgbClr val="0000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27209" y="268056"/>
            <a:ext cx="10406064" cy="10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416" y="2133760"/>
            <a:ext cx="10373645" cy="4043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8981" y="6486585"/>
            <a:ext cx="2743200" cy="2396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49"/>
            <a:fld id="{1327A33E-16BD-4F83-BCB3-9BD3AD433E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49"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9417" y="6486585"/>
            <a:ext cx="4556168" cy="2396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49"/>
            <a:r>
              <a:rPr lang="en-US">
                <a:solidFill>
                  <a:prstClr val="black">
                    <a:tint val="75000"/>
                  </a:prstClr>
                </a:solidFill>
              </a:rPr>
              <a:t>Introducing the Bayer Code I April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9183" y="6486585"/>
            <a:ext cx="450113" cy="2396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pPr defTabSz="1218249"/>
            <a:fld id="{E5C6CA6A-7D0E-46CC-B24A-74F4C485F44B}" type="slidenum">
              <a:rPr lang="en-US" smtClean="0">
                <a:solidFill>
                  <a:srgbClr val="00BCFF"/>
                </a:solidFill>
              </a:rPr>
              <a:pPr defTabSz="1218249"/>
              <a:t>‹#›</a:t>
            </a:fld>
            <a:endParaRPr lang="en-US">
              <a:solidFill>
                <a:srgbClr val="00BC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83" y="804863"/>
            <a:ext cx="450113" cy="45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B2B222-D26B-4746-AF06-F22DB2EBA56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758488" y="6459220"/>
            <a:ext cx="1433512" cy="3352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ru-RU" sz="2200">
                <a:solidFill>
                  <a:srgbClr val="FF89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30367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hf hdr="0" dt="0"/>
  <p:txStyles>
    <p:titleStyle>
      <a:lvl1pPr algn="l" defTabSz="913291" rtl="0" eaLnBrk="1" latinLnBrk="0" hangingPunct="1">
        <a:lnSpc>
          <a:spcPct val="84000"/>
        </a:lnSpc>
        <a:spcBef>
          <a:spcPct val="0"/>
        </a:spcBef>
        <a:buNone/>
        <a:defRPr sz="3500" b="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67575" indent="-267575" algn="l" defTabSz="913291" rtl="0" eaLnBrk="1" latinLnBrk="0" hangingPunct="1">
        <a:lnSpc>
          <a:spcPct val="90000"/>
        </a:lnSpc>
        <a:spcBef>
          <a:spcPts val="1198"/>
        </a:spcBef>
        <a:buClr>
          <a:schemeClr val="accent6"/>
        </a:buClr>
        <a:buFontTx/>
        <a:buBlip>
          <a:blip r:embed="rId16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36769" indent="-266008" algn="l" defTabSz="913291" rtl="0" eaLnBrk="1" latinLnBrk="0" hangingPunct="1">
        <a:lnSpc>
          <a:spcPct val="90000"/>
        </a:lnSpc>
        <a:spcBef>
          <a:spcPts val="1198"/>
        </a:spcBef>
        <a:buFontTx/>
        <a:buBlip>
          <a:blip r:embed="rId17"/>
        </a:buBlip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718825" indent="-182039" algn="l" defTabSz="913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889844" indent="-170948" algn="l" defTabSz="913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073493" indent="-183782" algn="l" defTabSz="913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1488" indent="-228303" algn="l" defTabSz="913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25" indent="-228303" algn="l" defTabSz="913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62" indent="-228303" algn="l" defTabSz="913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390" indent="-228303" algn="l" defTabSz="913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3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91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8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33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72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03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36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76" algn="l" defTabSz="9132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2734">
          <p15:clr>
            <a:srgbClr val="F26B43"/>
          </p15:clr>
        </p15:guide>
        <p15:guide id="1" pos="3885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04">
          <p15:clr>
            <a:srgbClr val="F26B43"/>
          </p15:clr>
        </p15:guide>
        <p15:guide id="4" orient="horz" pos="1342">
          <p15:clr>
            <a:srgbClr val="F26B43"/>
          </p15:clr>
        </p15:guide>
        <p15:guide id="5" pos="415">
          <p15:clr>
            <a:srgbClr val="F26B43"/>
          </p15:clr>
        </p15:guide>
        <p15:guide id="6" pos="7265">
          <p15:clr>
            <a:srgbClr val="F26B43"/>
          </p15:clr>
        </p15:guide>
        <p15:guide id="7" pos="272">
          <p15:clr>
            <a:srgbClr val="F26B43"/>
          </p15:clr>
        </p15:guide>
        <p15:guide id="8" pos="3999">
          <p15:clr>
            <a:srgbClr val="F26B43"/>
          </p15:clr>
        </p15:guide>
        <p15:guide id="9" pos="4112">
          <p15:clr>
            <a:srgbClr val="F26B43"/>
          </p15:clr>
        </p15:guide>
        <p15:guide id="10" pos="132">
          <p15:clr>
            <a:srgbClr val="F26B43"/>
          </p15:clr>
        </p15:guide>
        <p15:guide id="11" pos="710">
          <p15:clr>
            <a:srgbClr val="F26B43"/>
          </p15:clr>
        </p15:guide>
        <p15:guide id="12" orient="horz" pos="786">
          <p15:clr>
            <a:srgbClr val="F26B43"/>
          </p15:clr>
        </p15:guide>
        <p15:guide id="13" pos="2961">
          <p15:clr>
            <a:srgbClr val="F26B43"/>
          </p15:clr>
        </p15:guide>
        <p15:guide id="14" pos="5002">
          <p15:clr>
            <a:srgbClr val="F26B43"/>
          </p15:clr>
        </p15:guide>
        <p15:guide id="15" pos="52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.emf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1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DEFE-4B21-2657-D8A9-1A1ED239D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456" y="2773839"/>
            <a:ext cx="9144000" cy="2387600"/>
          </a:xfrm>
        </p:spPr>
        <p:txBody>
          <a:bodyPr>
            <a:noAutofit/>
          </a:bodyPr>
          <a:lstStyle/>
          <a:p>
            <a:b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Рабочая группа по противодействию контрафактным СЗР и семенам Комитетов производителей СЗР и производителей семян Ассоциации европейского бизнеса</a:t>
            </a:r>
            <a:b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Проблема контрафакта на маркетплейсах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30315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40B83-FDC9-DCEF-E155-0190EC20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2" y="29257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Продажа продукции</a:t>
            </a:r>
            <a:r>
              <a:rPr lang="en-US" dirty="0"/>
              <a:t> BASF</a:t>
            </a:r>
            <a:r>
              <a:rPr lang="ru-RU" dirty="0"/>
              <a:t> имеющей признаки контрафакта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A90870-9F7F-54F0-EF9C-265402573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9" y="2621153"/>
            <a:ext cx="6078451" cy="34290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57862E-48CF-2696-C633-0BAC5350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63915"/>
            <a:ext cx="6025897" cy="35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49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88CD-7A65-3C78-94CE-ABD016FBA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Отзывы на Регент и БИ - 58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422DB8-E234-F9D1-4800-D16FB02E4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87" y="2447417"/>
            <a:ext cx="5776082" cy="36516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B8F0F1-47CB-3259-75AA-D95FE8D4C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471" y="2447417"/>
            <a:ext cx="6639474" cy="36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63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041D-2DCA-FA3F-A521-1F284D41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Продажа продукции</a:t>
            </a:r>
            <a:r>
              <a:rPr lang="en-US" dirty="0"/>
              <a:t> BASF</a:t>
            </a:r>
            <a:r>
              <a:rPr lang="ru-RU" dirty="0"/>
              <a:t> имеющей признаки контрафакта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52DF29-73C3-6D04-DF08-9DD02A419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59" y="2185416"/>
            <a:ext cx="5717657" cy="37080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D86440-1F6B-6251-0FF3-BF5D7EE20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88" y="2185417"/>
            <a:ext cx="6578512" cy="383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71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95BBBD-C7B0-E805-F14E-2D112E25D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690688"/>
            <a:ext cx="5983224" cy="2020824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B8F2EB-AB10-F6DE-F09E-33B42527A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Отзывы на Регент и БИ - 58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801101-8411-1A4D-DAC8-44068FB47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3195"/>
            <a:ext cx="6327609" cy="37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33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2A59-718E-CF70-55D8-9C70160A4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Продажа продукции </a:t>
            </a:r>
            <a:r>
              <a:rPr lang="en-US" sz="4000" dirty="0"/>
              <a:t>BASF </a:t>
            </a:r>
            <a:r>
              <a:rPr lang="ru-RU" sz="4000" dirty="0"/>
              <a:t>имеющей признаки контрафакта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53DDF5-0CEC-0821-20A4-A3740891D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69" y="2130551"/>
            <a:ext cx="5363656" cy="40422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2F0A81-47A9-378D-601B-FE07BD1C4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825" y="2130551"/>
            <a:ext cx="6665976" cy="41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91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ext&#10;&#10;Description automatically generated with low confidence">
            <a:extLst>
              <a:ext uri="{FF2B5EF4-FFF2-40B4-BE49-F238E27FC236}">
                <a16:creationId xmlns:a16="http://schemas.microsoft.com/office/drawing/2014/main" id="{120EAEE3-393C-3DF5-267F-6B9D769B3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" y="894"/>
            <a:ext cx="12190413" cy="68571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CCBB01-872B-6ABE-5C3E-792966923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25806" y="2023092"/>
            <a:ext cx="535693" cy="53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C13EB1-515A-D22C-144E-ABC72C4D3E7C}"/>
              </a:ext>
            </a:extLst>
          </p:cNvPr>
          <p:cNvSpPr txBox="1"/>
          <p:nvPr/>
        </p:nvSpPr>
        <p:spPr>
          <a:xfrm>
            <a:off x="2260227" y="3689967"/>
            <a:ext cx="7671545" cy="949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40"/>
              </a:lnSpc>
            </a:pPr>
            <a:r>
              <a:rPr lang="en-US" sz="9600" b="1" dirty="0">
                <a:solidFill>
                  <a:prstClr val="white"/>
                </a:solidFill>
                <a:latin typeface="Helvetica" pitchFamily="2" charset="0"/>
              </a:rPr>
              <a:t>BAYER</a:t>
            </a:r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56BF14AB-0293-4A34-87A4-7DC8C4E42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9950" y="6486585"/>
            <a:ext cx="450054" cy="239652"/>
          </a:xfrm>
        </p:spPr>
        <p:txBody>
          <a:bodyPr/>
          <a:lstStyle/>
          <a:p>
            <a:fld id="{E5C6CA6A-7D0E-46CC-B24A-74F4C485F44B}" type="slidenum">
              <a:rPr lang="en-US">
                <a:solidFill>
                  <a:prstClr val="white"/>
                </a:solidFill>
                <a:latin typeface="Arial" panose="020B0604020202020204"/>
              </a:rPr>
              <a:pPr/>
              <a:t>15</a:t>
            </a:fld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10932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94AD03-D2CB-4F6D-8132-C8338772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>
                <a:solidFill>
                  <a:srgbClr val="FFFFFF"/>
                </a:solidFill>
                <a:latin typeface="Arial"/>
                <a:cs typeface="Arial"/>
              </a:rPr>
              <a:pPr/>
              <a:t>16</a:t>
            </a:fld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8C044F5E-EF1B-DDBD-62E1-2684E506C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8723" y="3064854"/>
            <a:ext cx="3988168" cy="720000"/>
          </a:xfrm>
        </p:spPr>
        <p:txBody>
          <a:bodyPr/>
          <a:lstStyle/>
          <a:p>
            <a:r>
              <a:rPr lang="en-US" dirty="0"/>
              <a:t>676 </a:t>
            </a:r>
            <a:r>
              <a:rPr lang="ru-RU" dirty="0"/>
              <a:t>предложений бренд «</a:t>
            </a:r>
            <a:r>
              <a:rPr lang="en-US" dirty="0"/>
              <a:t>BAYER</a:t>
            </a:r>
            <a:r>
              <a:rPr lang="ru-RU" dirty="0"/>
              <a:t>»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D324C68-1D3F-1F68-84F9-AB70C5CF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400" b="1" i="0" dirty="0"/>
              <a:t>OZON</a:t>
            </a:r>
            <a:endParaRPr lang="ru-RU" sz="6400" b="1" i="0" dirty="0"/>
          </a:p>
        </p:txBody>
      </p:sp>
    </p:spTree>
    <p:extLst>
      <p:ext uri="{BB962C8B-B14F-4D97-AF65-F5344CB8AC3E}">
        <p14:creationId xmlns:p14="http://schemas.microsoft.com/office/powerpoint/2010/main" val="125801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4="http://schemas.microsoft.com/office/drawing/2010/main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DD30A-C9F8-4967-9172-86F7E065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>
                <a:solidFill>
                  <a:srgbClr val="00BCFF"/>
                </a:solidFill>
                <a:latin typeface="Arial"/>
                <a:cs typeface="Arial"/>
              </a:rPr>
              <a:pPr/>
              <a:t>17</a:t>
            </a:fld>
            <a:endParaRPr lang="en-US" dirty="0">
              <a:solidFill>
                <a:srgbClr val="00BCFF"/>
              </a:solidFill>
              <a:latin typeface="Arial"/>
              <a:cs typeface="Arial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EFA3D37-2908-7269-9613-7FC93C1934F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99372" y="103433"/>
            <a:ext cx="5947071" cy="2488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278237-07E9-72E9-E964-572E85A23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8" y="2264820"/>
            <a:ext cx="2630342" cy="3085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3F15519-DB30-C997-3438-92250E293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133" y="3011553"/>
            <a:ext cx="3156052" cy="1294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E34DE4-10FC-349A-5C95-69159EEF7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50" y="4789873"/>
            <a:ext cx="9583291" cy="2001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Шевроны со сплошной заливкой">
            <a:extLst>
              <a:ext uri="{FF2B5EF4-FFF2-40B4-BE49-F238E27FC236}">
                <a16:creationId xmlns:a16="http://schemas.microsoft.com/office/drawing/2014/main" id="{30FEA1C0-CD62-6B31-9040-5B80C55D6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3672906" y="2485979"/>
            <a:ext cx="630252" cy="630252"/>
          </a:xfrm>
          <a:prstGeom prst="rect">
            <a:avLst/>
          </a:prstGeom>
        </p:spPr>
      </p:pic>
      <p:pic>
        <p:nvPicPr>
          <p:cNvPr id="17" name="Рисунок 16" descr="Шевроны со сплошной заливкой">
            <a:extLst>
              <a:ext uri="{FF2B5EF4-FFF2-40B4-BE49-F238E27FC236}">
                <a16:creationId xmlns:a16="http://schemas.microsoft.com/office/drawing/2014/main" id="{8DE5C6C3-AB2F-F96B-AB2F-C359FA8249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3672906" y="4128686"/>
            <a:ext cx="630252" cy="6302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92E6E43-3EC9-30ED-1730-9D08CBCEB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375" y="103433"/>
            <a:ext cx="4893409" cy="2488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B8F7CA-DD30-C0FC-36C9-8E44831CE2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6919" y="4722061"/>
            <a:ext cx="2238865" cy="2027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428611-3E1A-B8D9-6E96-E54C629135A2}"/>
              </a:ext>
            </a:extLst>
          </p:cNvPr>
          <p:cNvSpPr txBox="1"/>
          <p:nvPr/>
        </p:nvSpPr>
        <p:spPr bwMode="gray">
          <a:xfrm>
            <a:off x="5914484" y="2683380"/>
            <a:ext cx="5947070" cy="1886709"/>
          </a:xfrm>
          <a:prstGeom prst="rect">
            <a:avLst/>
          </a:prstGeom>
          <a:noFill/>
          <a:ln w="57150">
            <a:solidFill>
              <a:srgbClr val="D30F4B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lang="ru-RU" dirty="0" err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1964F9-503C-E34E-F1BB-EB30E1E8C200}"/>
              </a:ext>
            </a:extLst>
          </p:cNvPr>
          <p:cNvSpPr txBox="1"/>
          <p:nvPr/>
        </p:nvSpPr>
        <p:spPr bwMode="gray">
          <a:xfrm>
            <a:off x="5937689" y="2792896"/>
            <a:ext cx="5830664" cy="16509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OZON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продавец </a:t>
            </a:r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АгроОнлайн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                                     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ИП Фролова Лариса Олеговна </a:t>
            </a:r>
            <a:r>
              <a:rPr lang="ru-RU" dirty="0">
                <a:solidFill>
                  <a:srgbClr val="001A34"/>
                </a:solidFill>
                <a:latin typeface="GTEestiPro"/>
                <a:cs typeface="Arial"/>
              </a:rPr>
              <a:t>312346128900044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48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 торговых предложений бренда «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BAYER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»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  <a:latin typeface="GTEestiPro"/>
              <a:cs typeface="Arial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Вся предлагаемая продукция является Контрафактом, т.к. не зарегистрирована к применению на территории РФ (мелкая фасовка)</a:t>
            </a:r>
            <a:endParaRPr lang="ru-RU" b="1" dirty="0">
              <a:solidFill>
                <a:srgbClr val="FF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81C8C5-6786-2C5D-1035-3E73E027765F}"/>
              </a:ext>
            </a:extLst>
          </p:cNvPr>
          <p:cNvSpPr txBox="1"/>
          <p:nvPr/>
        </p:nvSpPr>
        <p:spPr bwMode="gray">
          <a:xfrm>
            <a:off x="3672906" y="4789873"/>
            <a:ext cx="2478178" cy="2899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Неправомерная</a:t>
            </a: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ссылка</a:t>
            </a:r>
          </a:p>
        </p:txBody>
      </p:sp>
    </p:spTree>
    <p:extLst>
      <p:ext uri="{BB962C8B-B14F-4D97-AF65-F5344CB8AC3E}">
        <p14:creationId xmlns:p14="http://schemas.microsoft.com/office/powerpoint/2010/main" val="24857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DD30A-C9F8-4967-9172-86F7E065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>
                <a:solidFill>
                  <a:srgbClr val="00BCFF"/>
                </a:solidFill>
                <a:latin typeface="Arial"/>
                <a:cs typeface="Arial"/>
              </a:rPr>
              <a:pPr/>
              <a:t>18</a:t>
            </a:fld>
            <a:endParaRPr lang="en-US" dirty="0">
              <a:solidFill>
                <a:srgbClr val="00BCFF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28611-3E1A-B8D9-6E96-E54C629135A2}"/>
              </a:ext>
            </a:extLst>
          </p:cNvPr>
          <p:cNvSpPr txBox="1"/>
          <p:nvPr/>
        </p:nvSpPr>
        <p:spPr bwMode="gray">
          <a:xfrm>
            <a:off x="5692294" y="132068"/>
            <a:ext cx="5947070" cy="1623701"/>
          </a:xfrm>
          <a:prstGeom prst="rect">
            <a:avLst/>
          </a:prstGeom>
          <a:noFill/>
          <a:ln w="57150">
            <a:solidFill>
              <a:srgbClr val="D30F4B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lang="ru-RU" dirty="0" err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1964F9-503C-E34E-F1BB-EB30E1E8C200}"/>
              </a:ext>
            </a:extLst>
          </p:cNvPr>
          <p:cNvSpPr txBox="1"/>
          <p:nvPr/>
        </p:nvSpPr>
        <p:spPr bwMode="gray">
          <a:xfrm>
            <a:off x="5715499" y="241584"/>
            <a:ext cx="5830664" cy="13945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OZON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продавец </a:t>
            </a:r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Невидимые друзья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                                     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ИП Михайлова Марина Петровна </a:t>
            </a:r>
            <a:r>
              <a:rPr lang="ru-RU" dirty="0">
                <a:solidFill>
                  <a:srgbClr val="001A34"/>
                </a:solidFill>
                <a:latin typeface="GTEestiPro"/>
                <a:cs typeface="Arial"/>
              </a:rPr>
              <a:t>321312300029328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Предлагаемая продукция бренда «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BAYER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»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  <a:latin typeface="GTEestiPro"/>
              <a:cs typeface="Arial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является Контрафактом, т.к. не зарегистрирована к применению на территории РФ (мелкая фасовка)</a:t>
            </a:r>
            <a:endParaRPr lang="ru-RU" b="1" dirty="0">
              <a:solidFill>
                <a:srgbClr val="FF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C2DEDD-3B0B-2D73-3863-9B6485FB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4" y="132067"/>
            <a:ext cx="3064220" cy="2407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8485C4A-6B52-98AC-84FC-FA977BF4B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6" y="2883781"/>
            <a:ext cx="5833043" cy="3899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A3CE2C-A210-CE0E-0D63-20ADF6EC1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670" y="74665"/>
            <a:ext cx="3491022" cy="2632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6D8FAA3-116E-0A0D-9E1C-780F7D0BE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274" y="2030803"/>
            <a:ext cx="4336828" cy="46617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E0979BB-3F89-12A0-B580-F85836F0DF68}"/>
              </a:ext>
            </a:extLst>
          </p:cNvPr>
          <p:cNvSpPr txBox="1"/>
          <p:nvPr/>
        </p:nvSpPr>
        <p:spPr bwMode="gray">
          <a:xfrm>
            <a:off x="10002332" y="2585492"/>
            <a:ext cx="1925981" cy="37383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ru-RU" sz="1600" b="1" dirty="0">
              <a:solidFill>
                <a:srgbClr val="FF0000"/>
              </a:solidFill>
              <a:highlight>
                <a:srgbClr val="FFFF00"/>
              </a:highlight>
              <a:latin typeface="GTEestiPro"/>
              <a:cs typeface="Arial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пример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Обратная связь от потребителя, при этом всю переписку осуществляет 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OZON</a:t>
            </a:r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, тем самым подтверждает свое участие в противоправном деянии и нарушении Законодательства РФ</a:t>
            </a:r>
            <a:endParaRPr lang="ru-RU" sz="1600" b="1" dirty="0">
              <a:solidFill>
                <a:srgbClr val="FF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16" name="Рисунок 15" descr="Шевроны со сплошной заливкой">
            <a:extLst>
              <a:ext uri="{FF2B5EF4-FFF2-40B4-BE49-F238E27FC236}">
                <a16:creationId xmlns:a16="http://schemas.microsoft.com/office/drawing/2014/main" id="{30FEA1C0-CD62-6B31-9040-5B80C55D6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3494483" y="2530719"/>
            <a:ext cx="630252" cy="63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6835850-4AC2-4E8D-6CD0-82005541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807" y="2989334"/>
            <a:ext cx="3991374" cy="1440753"/>
          </a:xfrm>
        </p:spPr>
        <p:txBody>
          <a:bodyPr/>
          <a:lstStyle/>
          <a:p>
            <a:r>
              <a:rPr lang="en-US" sz="3200" b="1" i="0" dirty="0"/>
              <a:t>1 029 </a:t>
            </a:r>
            <a:r>
              <a:rPr lang="ru-RU" sz="3200" b="1" i="0" dirty="0"/>
              <a:t>предложений бренд «</a:t>
            </a:r>
            <a:r>
              <a:rPr lang="en-US" sz="3200" b="1" i="0" dirty="0"/>
              <a:t>BAYER</a:t>
            </a:r>
            <a:r>
              <a:rPr lang="ru-RU" sz="3200" b="1" i="0" dirty="0"/>
              <a:t>»</a:t>
            </a:r>
            <a:br>
              <a:rPr lang="ru-RU" sz="3200" b="1" i="0" dirty="0"/>
            </a:br>
            <a:endParaRPr lang="ru-RU" sz="3200" b="1" i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72C915-07F7-CD3A-72C8-784A5813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>
                <a:solidFill>
                  <a:srgbClr val="FFFFFF"/>
                </a:solidFill>
                <a:latin typeface="Arial"/>
                <a:cs typeface="Arial"/>
              </a:rPr>
              <a:pPr/>
              <a:t>19</a:t>
            </a:fld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20620A36-2BD2-4C9F-F6A4-EFA0F0803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904" y="2134650"/>
            <a:ext cx="5060500" cy="720000"/>
          </a:xfrm>
        </p:spPr>
        <p:txBody>
          <a:bodyPr/>
          <a:lstStyle/>
          <a:p>
            <a:r>
              <a:rPr lang="en-US" sz="4800" dirty="0"/>
              <a:t>WILDBERRIES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9107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4="http://schemas.microsoft.com/office/drawing/2010/main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logo&#10;&#10;Description automatically generated">
            <a:extLst>
              <a:ext uri="{FF2B5EF4-FFF2-40B4-BE49-F238E27FC236}">
                <a16:creationId xmlns:a16="http://schemas.microsoft.com/office/drawing/2014/main" id="{8F1EDC60-235B-67F8-8C57-5702C93CE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52" y="940308"/>
            <a:ext cx="6635496" cy="49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67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DD30A-C9F8-4967-9172-86F7E065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>
                <a:solidFill>
                  <a:srgbClr val="00BCFF"/>
                </a:solidFill>
                <a:latin typeface="Arial"/>
                <a:cs typeface="Arial"/>
              </a:rPr>
              <a:pPr/>
              <a:t>20</a:t>
            </a:fld>
            <a:endParaRPr lang="en-US" dirty="0">
              <a:solidFill>
                <a:srgbClr val="00BCFF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28611-3E1A-B8D9-6E96-E54C629135A2}"/>
              </a:ext>
            </a:extLst>
          </p:cNvPr>
          <p:cNvSpPr txBox="1"/>
          <p:nvPr/>
        </p:nvSpPr>
        <p:spPr bwMode="gray">
          <a:xfrm>
            <a:off x="5692294" y="132068"/>
            <a:ext cx="5947070" cy="2115477"/>
          </a:xfrm>
          <a:prstGeom prst="rect">
            <a:avLst/>
          </a:prstGeom>
          <a:noFill/>
          <a:ln w="57150">
            <a:solidFill>
              <a:srgbClr val="D30F4B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 lang="ru-RU" dirty="0" err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1964F9-503C-E34E-F1BB-EB30E1E8C200}"/>
              </a:ext>
            </a:extLst>
          </p:cNvPr>
          <p:cNvSpPr txBox="1"/>
          <p:nvPr/>
        </p:nvSpPr>
        <p:spPr bwMode="gray">
          <a:xfrm>
            <a:off x="5715499" y="241584"/>
            <a:ext cx="5830664" cy="20059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WB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продавец </a:t>
            </a:r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Зеленый Сад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–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                                     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ИП </a:t>
            </a:r>
            <a:r>
              <a:rPr lang="ru-RU" dirty="0">
                <a:solidFill>
                  <a:srgbClr val="242424"/>
                </a:solidFill>
                <a:latin typeface="system"/>
                <a:cs typeface="Arial"/>
              </a:rPr>
              <a:t>Гаджиев Гаджи Магомедшапиевич</a:t>
            </a:r>
          </a:p>
          <a:p>
            <a:pPr algn="ctr"/>
            <a:r>
              <a:rPr lang="ru-RU" dirty="0">
                <a:solidFill>
                  <a:srgbClr val="242424"/>
                </a:solidFill>
                <a:latin typeface="system"/>
                <a:cs typeface="Arial"/>
              </a:rPr>
              <a:t>ИНН: 054801128717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ru-RU" dirty="0">
                <a:solidFill>
                  <a:srgbClr val="242424"/>
                </a:solidFill>
                <a:latin typeface="system"/>
                <a:cs typeface="Arial"/>
              </a:rPr>
              <a:t>Номер регистрации: 054801128717</a:t>
            </a:r>
            <a:endParaRPr lang="ru-RU" dirty="0">
              <a:solidFill>
                <a:srgbClr val="001A34"/>
              </a:solidFill>
              <a:latin typeface="GTEestiPro"/>
              <a:cs typeface="Arial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Предлагаемая продукция бренда «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BAYER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»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  <a:latin typeface="GTEestiPro"/>
              <a:cs typeface="Arial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является Контрафактом, т.к. не зарегистрирована к применению на территории РФ (мелкая фасовка)</a:t>
            </a:r>
            <a:endParaRPr lang="ru-RU" b="1" dirty="0">
              <a:solidFill>
                <a:srgbClr val="FF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DD2AE1-2EBB-7D21-14A4-38413ADC6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8" y="132067"/>
            <a:ext cx="4702395" cy="3548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676520-047D-5E35-1267-943D4D766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30" y="2789109"/>
            <a:ext cx="3737223" cy="3936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4AA23A-0CFA-0F77-EB6F-EF88AC8FB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657" y="2585493"/>
            <a:ext cx="5245370" cy="1568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31C8CB-0583-5343-EC35-AA2D78BCC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830" y="4152736"/>
            <a:ext cx="4711942" cy="2654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E0979BB-3F89-12A0-B580-F85836F0DF68}"/>
              </a:ext>
            </a:extLst>
          </p:cNvPr>
          <p:cNvSpPr txBox="1"/>
          <p:nvPr/>
        </p:nvSpPr>
        <p:spPr bwMode="gray">
          <a:xfrm>
            <a:off x="10145650" y="3286247"/>
            <a:ext cx="1782663" cy="32256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ru-RU" sz="1600" b="1" dirty="0">
              <a:solidFill>
                <a:srgbClr val="FF0000"/>
              </a:solidFill>
              <a:highlight>
                <a:srgbClr val="FFFF00"/>
              </a:highlight>
              <a:latin typeface="GTEestiPro"/>
              <a:cs typeface="Arial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пример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Обратная связь от потребителей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 </a:t>
            </a:r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и ответ продавца на 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WB </a:t>
            </a:r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подтверждает противоправные деяния и нарушении Законодательства РФ</a:t>
            </a:r>
            <a:endParaRPr lang="ru-RU" sz="1600" b="1" dirty="0">
              <a:solidFill>
                <a:srgbClr val="FF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C5B38E-6792-E482-525A-FD37FF2E7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0325" y="2789108"/>
            <a:ext cx="2205629" cy="1923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51D6F9-D836-8DBB-6FDB-42B04410B395}"/>
              </a:ext>
            </a:extLst>
          </p:cNvPr>
          <p:cNvSpPr txBox="1"/>
          <p:nvPr/>
        </p:nvSpPr>
        <p:spPr bwMode="gray">
          <a:xfrm>
            <a:off x="4019345" y="5095568"/>
            <a:ext cx="991314" cy="5640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541 товар</a:t>
            </a:r>
          </a:p>
        </p:txBody>
      </p: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A48A25BD-9225-95AB-77E6-3E560BA21424}"/>
              </a:ext>
            </a:extLst>
          </p:cNvPr>
          <p:cNvSpPr/>
          <p:nvPr/>
        </p:nvSpPr>
        <p:spPr bwMode="gray">
          <a:xfrm>
            <a:off x="3799771" y="4244889"/>
            <a:ext cx="626771" cy="564023"/>
          </a:xfrm>
          <a:prstGeom prst="wedgeRoundRectCallout">
            <a:avLst>
              <a:gd name="adj1" fmla="val 44614"/>
              <a:gd name="adj2" fmla="val 83712"/>
              <a:gd name="adj3" fmla="val 16667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3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DD30A-C9F8-4967-9172-86F7E065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>
                <a:solidFill>
                  <a:srgbClr val="00BCFF"/>
                </a:solidFill>
                <a:latin typeface="Arial"/>
                <a:cs typeface="Arial"/>
              </a:rPr>
              <a:pPr/>
              <a:t>21</a:t>
            </a:fld>
            <a:endParaRPr lang="en-US" dirty="0">
              <a:solidFill>
                <a:srgbClr val="00BCFF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28611-3E1A-B8D9-6E96-E54C629135A2}"/>
              </a:ext>
            </a:extLst>
          </p:cNvPr>
          <p:cNvSpPr txBox="1"/>
          <p:nvPr/>
        </p:nvSpPr>
        <p:spPr bwMode="gray">
          <a:xfrm>
            <a:off x="5692294" y="132067"/>
            <a:ext cx="6007693" cy="2414580"/>
          </a:xfrm>
          <a:prstGeom prst="rect">
            <a:avLst/>
          </a:prstGeom>
          <a:noFill/>
          <a:ln w="57150">
            <a:solidFill>
              <a:srgbClr val="D30F4B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pPr algn="ctr"/>
            <a:endParaRPr lang="ru-RU" dirty="0" err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1964F9-503C-E34E-F1BB-EB30E1E8C200}"/>
              </a:ext>
            </a:extLst>
          </p:cNvPr>
          <p:cNvSpPr txBox="1"/>
          <p:nvPr/>
        </p:nvSpPr>
        <p:spPr bwMode="gray">
          <a:xfrm>
            <a:off x="5715499" y="241584"/>
            <a:ext cx="5830664" cy="22281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WB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продавец </a:t>
            </a:r>
            <a:r>
              <a:rPr lang="ru-RU" b="1" dirty="0" err="1">
                <a:solidFill>
                  <a:srgbClr val="FF0000"/>
                </a:solidFill>
                <a:latin typeface="Arial"/>
                <a:cs typeface="Arial"/>
              </a:rPr>
              <a:t>фэсАгро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                                     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ИП </a:t>
            </a:r>
            <a:r>
              <a:rPr lang="ru-RU" dirty="0">
                <a:solidFill>
                  <a:srgbClr val="242424"/>
                </a:solidFill>
                <a:latin typeface="system"/>
                <a:cs typeface="Arial"/>
              </a:rPr>
              <a:t>Геворгян Геворг Аршавирович</a:t>
            </a:r>
          </a:p>
          <a:p>
            <a:pPr algn="ctr"/>
            <a:r>
              <a:rPr lang="ru-RU" dirty="0">
                <a:solidFill>
                  <a:srgbClr val="242424"/>
                </a:solidFill>
                <a:latin typeface="system"/>
                <a:cs typeface="Arial"/>
              </a:rPr>
              <a:t>ОГРНИП: 317237500432483</a:t>
            </a:r>
          </a:p>
          <a:p>
            <a:pPr algn="ctr"/>
            <a:r>
              <a:rPr lang="ru-RU" dirty="0">
                <a:solidFill>
                  <a:srgbClr val="242424"/>
                </a:solidFill>
                <a:latin typeface="system"/>
                <a:cs typeface="Arial"/>
              </a:rPr>
              <a:t>ИНН: 231491107366</a:t>
            </a:r>
          </a:p>
          <a:p>
            <a:pPr algn="ctr"/>
            <a:r>
              <a:rPr lang="ru-RU" dirty="0">
                <a:solidFill>
                  <a:srgbClr val="242424"/>
                </a:solidFill>
                <a:latin typeface="system"/>
                <a:cs typeface="Arial"/>
              </a:rPr>
              <a:t>Номер регистрации: 231491107366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Предлагаемая продукция бренда «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BAYER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»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  <a:latin typeface="GTEestiPro"/>
              <a:cs typeface="Arial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Предположительно является Контрафактом, т.к. данный продавец не является дистрибьютором АО БАЙЕР</a:t>
            </a:r>
            <a:endParaRPr lang="ru-RU" b="1" dirty="0">
              <a:solidFill>
                <a:srgbClr val="FF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0979BB-3F89-12A0-B580-F85836F0DF68}"/>
              </a:ext>
            </a:extLst>
          </p:cNvPr>
          <p:cNvSpPr txBox="1"/>
          <p:nvPr/>
        </p:nvSpPr>
        <p:spPr bwMode="gray">
          <a:xfrm>
            <a:off x="10137852" y="3286247"/>
            <a:ext cx="1790460" cy="32256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ru-RU" sz="1600" b="1" dirty="0">
              <a:solidFill>
                <a:srgbClr val="FF0000"/>
              </a:solidFill>
              <a:highlight>
                <a:srgbClr val="FFFF00"/>
              </a:highlight>
              <a:latin typeface="GTEestiPro"/>
              <a:cs typeface="Arial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пример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Обратная связь от потребителя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 </a:t>
            </a:r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на 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WB </a:t>
            </a:r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подтверждает противоправные деяния и нарушении Законодательства РФ</a:t>
            </a:r>
            <a:endParaRPr lang="ru-RU" sz="1600" b="1" dirty="0">
              <a:solidFill>
                <a:srgbClr val="FF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51D6F9-D836-8DBB-6FDB-42B04410B395}"/>
              </a:ext>
            </a:extLst>
          </p:cNvPr>
          <p:cNvSpPr txBox="1"/>
          <p:nvPr/>
        </p:nvSpPr>
        <p:spPr bwMode="gray">
          <a:xfrm>
            <a:off x="1799174" y="5506731"/>
            <a:ext cx="991314" cy="5640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186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 товаров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663699-3A17-44F7-6F4B-93474162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7" y="132068"/>
            <a:ext cx="5125316" cy="2755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6C30D0-C695-6812-83DB-C9E7EEC92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64" y="2766060"/>
            <a:ext cx="3650545" cy="2340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A48A25BD-9225-95AB-77E6-3E560BA21424}"/>
              </a:ext>
            </a:extLst>
          </p:cNvPr>
          <p:cNvSpPr/>
          <p:nvPr/>
        </p:nvSpPr>
        <p:spPr bwMode="gray">
          <a:xfrm>
            <a:off x="1787465" y="4617060"/>
            <a:ext cx="751431" cy="564023"/>
          </a:xfrm>
          <a:prstGeom prst="wedgeRoundRectCallout">
            <a:avLst>
              <a:gd name="adj1" fmla="val 10496"/>
              <a:gd name="adj2" fmla="val 95833"/>
              <a:gd name="adj3" fmla="val 16667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EDECC5-6A92-51C8-95E2-F77341B14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081" y="4592343"/>
            <a:ext cx="2159111" cy="1809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0652A7-E3B8-A60A-C4E1-205E06ED3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953" y="3635934"/>
            <a:ext cx="4622932" cy="1962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30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6835850-4AC2-4E8D-6CD0-82005541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0" dirty="0"/>
              <a:t>Предложения</a:t>
            </a:r>
            <a:br>
              <a:rPr lang="ru-RU" sz="3200" b="1" i="0" dirty="0"/>
            </a:br>
            <a:r>
              <a:rPr lang="ru-RU" sz="3200" b="1" i="0" dirty="0"/>
              <a:t>бренд «</a:t>
            </a:r>
            <a:r>
              <a:rPr lang="en-US" sz="3200" b="1" i="0" dirty="0"/>
              <a:t>BAYER</a:t>
            </a:r>
            <a:r>
              <a:rPr lang="ru-RU" sz="3200" b="1" i="0" dirty="0"/>
              <a:t>»</a:t>
            </a:r>
            <a:br>
              <a:rPr lang="ru-RU" sz="3200" b="1" i="0" dirty="0"/>
            </a:br>
            <a:endParaRPr lang="ru-RU" sz="3200" b="1" i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72C915-07F7-CD3A-72C8-784A5813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D9179-7A6B-4268-BEB2-F3B8EB06115B}" type="slidenum"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20620A36-2BD2-4C9F-F6A4-EFA0F0803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0992" y="3064854"/>
            <a:ext cx="5906193" cy="720000"/>
          </a:xfrm>
        </p:spPr>
        <p:txBody>
          <a:bodyPr/>
          <a:lstStyle/>
          <a:p>
            <a:r>
              <a:rPr lang="en-US" sz="4800" dirty="0"/>
              <a:t>MARKET. YANDEX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2418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4="http://schemas.microsoft.com/office/drawing/2010/main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DD30A-C9F8-4967-9172-86F7E065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>
                <a:solidFill>
                  <a:srgbClr val="00BCFF"/>
                </a:solidFill>
                <a:latin typeface="Arial"/>
                <a:cs typeface="Arial"/>
              </a:rPr>
              <a:pPr/>
              <a:t>23</a:t>
            </a:fld>
            <a:endParaRPr lang="en-US" dirty="0">
              <a:solidFill>
                <a:srgbClr val="00BCFF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28611-3E1A-B8D9-6E96-E54C629135A2}"/>
              </a:ext>
            </a:extLst>
          </p:cNvPr>
          <p:cNvSpPr txBox="1"/>
          <p:nvPr/>
        </p:nvSpPr>
        <p:spPr bwMode="gray">
          <a:xfrm>
            <a:off x="5692294" y="132067"/>
            <a:ext cx="6007693" cy="1312685"/>
          </a:xfrm>
          <a:prstGeom prst="rect">
            <a:avLst/>
          </a:prstGeom>
          <a:noFill/>
          <a:ln w="57150">
            <a:solidFill>
              <a:srgbClr val="D30F4B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pPr algn="ctr"/>
            <a:endParaRPr lang="ru-RU" dirty="0" err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1964F9-503C-E34E-F1BB-EB30E1E8C200}"/>
              </a:ext>
            </a:extLst>
          </p:cNvPr>
          <p:cNvSpPr txBox="1"/>
          <p:nvPr/>
        </p:nvSpPr>
        <p:spPr bwMode="gray">
          <a:xfrm>
            <a:off x="5715499" y="241585"/>
            <a:ext cx="5830664" cy="12031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MY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продавец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ИП </a:t>
            </a:r>
            <a:r>
              <a:rPr lang="ru-RU" dirty="0" err="1">
                <a:solidFill>
                  <a:srgbClr val="242424"/>
                </a:solidFill>
                <a:latin typeface="system"/>
                <a:cs typeface="Arial"/>
              </a:rPr>
              <a:t>Узакбаева</a:t>
            </a:r>
            <a:r>
              <a:rPr lang="ru-RU" dirty="0">
                <a:solidFill>
                  <a:srgbClr val="242424"/>
                </a:solidFill>
                <a:latin typeface="system"/>
                <a:cs typeface="Arial"/>
              </a:rPr>
              <a:t> Ольга Вячеславовна</a:t>
            </a:r>
          </a:p>
          <a:p>
            <a:pPr algn="ctr"/>
            <a:r>
              <a:rPr lang="ru-RU" dirty="0">
                <a:solidFill>
                  <a:srgbClr val="242424"/>
                </a:solidFill>
                <a:latin typeface="system"/>
                <a:cs typeface="Arial"/>
              </a:rPr>
              <a:t>ОГРНИП: 316774600266510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Информация о продавце ограничена</a:t>
            </a:r>
            <a:endParaRPr lang="ru-RU" b="1" dirty="0">
              <a:solidFill>
                <a:srgbClr val="FF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0979BB-3F89-12A0-B580-F85836F0DF68}"/>
              </a:ext>
            </a:extLst>
          </p:cNvPr>
          <p:cNvSpPr txBox="1"/>
          <p:nvPr/>
        </p:nvSpPr>
        <p:spPr bwMode="gray">
          <a:xfrm>
            <a:off x="8494880" y="1851982"/>
            <a:ext cx="3332952" cy="3246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ru-RU" sz="1600" b="1" dirty="0">
              <a:solidFill>
                <a:srgbClr val="FF0000"/>
              </a:solidFill>
              <a:highlight>
                <a:srgbClr val="FFFF00"/>
              </a:highlight>
              <a:latin typeface="GTEestiPro"/>
              <a:cs typeface="Arial"/>
            </a:endParaRPr>
          </a:p>
          <a:p>
            <a:pPr algn="ctr"/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Вся представленная продукция на 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MY </a:t>
            </a:r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под брендом 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BAYER </a:t>
            </a:r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расфасована в пакеты или мелкую тару, что является нарушением.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Использование Товарного Знака и ссылки на официальную регистрацию Декларации соответствия - есть прямое нарушение  прав правообладателя и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подтверждает противоправные деяния и нарушении Законодательства РФ</a:t>
            </a:r>
            <a:endParaRPr lang="ru-RU" sz="1600" b="1" dirty="0">
              <a:solidFill>
                <a:srgbClr val="FF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7E3C54-E79E-F7D7-9F72-73ADD3946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69" y="141855"/>
            <a:ext cx="4902978" cy="3656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60FA21-99FC-2220-7615-2DFFCF726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69" y="3798123"/>
            <a:ext cx="4032761" cy="3059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F91650-5AF8-2408-0D24-AC4B79547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851" y="3059877"/>
            <a:ext cx="1866996" cy="1409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5FF499-377C-4DAF-2231-69C0E4D8A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698" y="1668462"/>
            <a:ext cx="2850331" cy="2801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3386C30-F0C2-66C9-91DA-B96B2B321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3404" y="3429000"/>
            <a:ext cx="1593954" cy="33382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8F2919-B596-7562-6B01-37DDA7713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7358" y="5314598"/>
            <a:ext cx="4934204" cy="13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0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DD30A-C9F8-4967-9172-86F7E065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D9179-7A6B-4268-BEB2-F3B8EB06115B}" type="slidenum">
              <a:rPr lang="en-US">
                <a:solidFill>
                  <a:srgbClr val="00BCFF"/>
                </a:solidFill>
                <a:latin typeface="Arial"/>
                <a:cs typeface="Arial"/>
              </a:rPr>
              <a:pPr/>
              <a:t>24</a:t>
            </a:fld>
            <a:endParaRPr lang="en-US" dirty="0">
              <a:solidFill>
                <a:srgbClr val="00BCFF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28611-3E1A-B8D9-6E96-E54C629135A2}"/>
              </a:ext>
            </a:extLst>
          </p:cNvPr>
          <p:cNvSpPr txBox="1"/>
          <p:nvPr/>
        </p:nvSpPr>
        <p:spPr bwMode="gray">
          <a:xfrm>
            <a:off x="5692294" y="132067"/>
            <a:ext cx="6007693" cy="1312685"/>
          </a:xfrm>
          <a:prstGeom prst="rect">
            <a:avLst/>
          </a:prstGeom>
          <a:noFill/>
          <a:ln w="57150">
            <a:solidFill>
              <a:srgbClr val="D30F4B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pPr algn="ctr"/>
            <a:endParaRPr lang="ru-RU" dirty="0" err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1964F9-503C-E34E-F1BB-EB30E1E8C200}"/>
              </a:ext>
            </a:extLst>
          </p:cNvPr>
          <p:cNvSpPr txBox="1"/>
          <p:nvPr/>
        </p:nvSpPr>
        <p:spPr bwMode="gray">
          <a:xfrm>
            <a:off x="5715499" y="241585"/>
            <a:ext cx="5830664" cy="12031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MY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продавец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ИП </a:t>
            </a:r>
            <a:r>
              <a:rPr lang="ru-RU" dirty="0">
                <a:solidFill>
                  <a:srgbClr val="242424"/>
                </a:solidFill>
                <a:latin typeface="system"/>
                <a:cs typeface="Arial"/>
              </a:rPr>
              <a:t>Новак Валерия Васильевна</a:t>
            </a:r>
          </a:p>
          <a:p>
            <a:pPr algn="ctr"/>
            <a:r>
              <a:rPr lang="ru-RU" dirty="0">
                <a:solidFill>
                  <a:srgbClr val="242424"/>
                </a:solidFill>
                <a:latin typeface="system"/>
                <a:cs typeface="Arial"/>
              </a:rPr>
              <a:t>ОГРНИП: 321508100120969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Информация о продавце ограничена</a:t>
            </a:r>
            <a:endParaRPr lang="ru-RU" b="1" dirty="0">
              <a:solidFill>
                <a:srgbClr val="FF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0979BB-3F89-12A0-B580-F85836F0DF68}"/>
              </a:ext>
            </a:extLst>
          </p:cNvPr>
          <p:cNvSpPr txBox="1"/>
          <p:nvPr/>
        </p:nvSpPr>
        <p:spPr bwMode="gray">
          <a:xfrm>
            <a:off x="5692294" y="1652208"/>
            <a:ext cx="6144280" cy="17736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ru-RU" sz="1600" b="1" dirty="0">
              <a:solidFill>
                <a:srgbClr val="FF0000"/>
              </a:solidFill>
              <a:highlight>
                <a:srgbClr val="FFFF00"/>
              </a:highlight>
              <a:latin typeface="GTEestiPro"/>
              <a:cs typeface="Arial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пример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Обратная связь от потребителя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 </a:t>
            </a:r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на 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MY  </a:t>
            </a:r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указывает, что товар под брендом 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BAYER – </a:t>
            </a:r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есть подделка/контрафакт.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GTEestiPro"/>
                <a:cs typeface="Arial"/>
              </a:rPr>
              <a:t>Продавец нарушает права Правообладателя и  Законодательство РФ</a:t>
            </a:r>
            <a:endParaRPr lang="ru-RU" sz="1600" b="1" dirty="0">
              <a:solidFill>
                <a:srgbClr val="FF000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9E128D-8A5A-E8BC-D22D-EB4E9C291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69" y="64008"/>
            <a:ext cx="4696480" cy="325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E18221-E21D-4244-9C6F-19AE051B0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819" y="1693010"/>
            <a:ext cx="1809843" cy="1339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8ECB7C-4959-A341-1338-245CDD467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69" y="3425813"/>
            <a:ext cx="4877708" cy="3246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700C56-C6A8-1898-2596-F2A8FD676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19" y="3617467"/>
            <a:ext cx="6466355" cy="2636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30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4D0A8B-BC04-E229-93D7-43B58DCAFF34}"/>
              </a:ext>
            </a:extLst>
          </p:cNvPr>
          <p:cNvSpPr txBox="1"/>
          <p:nvPr/>
        </p:nvSpPr>
        <p:spPr>
          <a:xfrm>
            <a:off x="530371" y="549746"/>
            <a:ext cx="56060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Основные виды нелегальной продукции под брендами </a:t>
            </a:r>
            <a:r>
              <a:rPr lang="en-US" sz="2400" dirty="0"/>
              <a:t>Syngenta</a:t>
            </a:r>
            <a:r>
              <a:rPr lang="ru-RU" sz="2400" dirty="0"/>
              <a:t>, предлагаемые на различных маркетплейсах:</a:t>
            </a:r>
          </a:p>
          <a:p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Контрафактная продукция (отсутствие/несоответствие номера партии и даты производства продукции, отличия в упаковке)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A72FCC-1591-7084-AA04-27371DEAC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14" y="3292246"/>
            <a:ext cx="6366483" cy="284144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DE4F2F-C0C5-8D00-411B-E8DDC22BD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6202"/>
            <a:ext cx="5606020" cy="260774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79D93E-3EBD-A4F5-1756-F20783818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453" y="2500183"/>
            <a:ext cx="4392722" cy="260774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1C5DD1-58C5-2EF6-2114-4D29B7BE9C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1130"/>
          <a:stretch/>
        </p:blipFill>
        <p:spPr>
          <a:xfrm>
            <a:off x="5055380" y="4291050"/>
            <a:ext cx="2433555" cy="212074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56304FEE-9451-C172-A250-6037E97F074E}"/>
              </a:ext>
            </a:extLst>
          </p:cNvPr>
          <p:cNvSpPr/>
          <p:nvPr/>
        </p:nvSpPr>
        <p:spPr>
          <a:xfrm>
            <a:off x="7723411" y="3215811"/>
            <a:ext cx="4312764" cy="1623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297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12D0EC-B824-0D49-C873-A4DA27361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79" y="2855483"/>
            <a:ext cx="6526701" cy="318058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4D0A8B-BC04-E229-93D7-43B58DCAFF34}"/>
              </a:ext>
            </a:extLst>
          </p:cNvPr>
          <p:cNvSpPr txBox="1"/>
          <p:nvPr/>
        </p:nvSpPr>
        <p:spPr>
          <a:xfrm>
            <a:off x="472611" y="821933"/>
            <a:ext cx="5229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Ручная расфасовка, в том числе с незаконным использованием на этикетке товарного знака «</a:t>
            </a:r>
            <a:r>
              <a:rPr lang="en-US" dirty="0"/>
              <a:t>Syngenta</a:t>
            </a:r>
            <a:r>
              <a:rPr lang="ru-RU" dirty="0"/>
              <a:t>» и отсутствием обязательной информации о продукции (номер партии, дата производства, производитель, класс опасности)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2A8C95-EF1F-DCD8-163A-7FCF220AC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229" y="483218"/>
            <a:ext cx="5969271" cy="294578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A301FF-4C7D-3913-37AB-58AED94CA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990" y="3500857"/>
            <a:ext cx="4876800" cy="253521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7490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1E68CB-71C2-7766-71A0-D4A46A409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688" y="3408577"/>
            <a:ext cx="5649552" cy="289864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4D0A8B-BC04-E229-93D7-43B58DCAFF34}"/>
              </a:ext>
            </a:extLst>
          </p:cNvPr>
          <p:cNvSpPr txBox="1"/>
          <p:nvPr/>
        </p:nvSpPr>
        <p:spPr>
          <a:xfrm>
            <a:off x="348183" y="393980"/>
            <a:ext cx="5318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Продукция, не предназначенная для реализации на рынке РФ (этикетки на иностранном языке, отсутствие обязательной регистрации продукта для реализации на территории РФ)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661064-A36A-29C9-352F-8868B816C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60" y="1589431"/>
            <a:ext cx="5442595" cy="254172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AE928A-9C3C-6068-2D83-61A1DF4BF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625" y="328327"/>
            <a:ext cx="5575805" cy="253196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7B1CFA-CE37-C5E7-B275-037BEF5502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2492"/>
          <a:stretch/>
        </p:blipFill>
        <p:spPr>
          <a:xfrm>
            <a:off x="9722879" y="1058168"/>
            <a:ext cx="2245361" cy="225904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17A56B-390C-2A65-6EF3-92BAF2758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592" y="4131151"/>
            <a:ext cx="4542929" cy="246235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2AB521-C327-0DA0-642B-7CD86F7D1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2122" y="4326489"/>
            <a:ext cx="1739167" cy="246235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4830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4D0A8B-BC04-E229-93D7-43B58DCAFF34}"/>
              </a:ext>
            </a:extLst>
          </p:cNvPr>
          <p:cNvSpPr txBox="1"/>
          <p:nvPr/>
        </p:nvSpPr>
        <p:spPr>
          <a:xfrm>
            <a:off x="2859639" y="433214"/>
            <a:ext cx="6472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Объем предложений продукции под брендами </a:t>
            </a:r>
            <a:r>
              <a:rPr lang="en-US" sz="2400" dirty="0"/>
              <a:t>Syngenta</a:t>
            </a:r>
            <a:r>
              <a:rPr lang="ru-RU" sz="2400" dirty="0"/>
              <a:t> на</a:t>
            </a:r>
            <a:r>
              <a:rPr lang="en-US" sz="2400" dirty="0"/>
              <a:t> </a:t>
            </a:r>
            <a:r>
              <a:rPr lang="ru-RU" sz="2400" dirty="0"/>
              <a:t>различных маркет плейсах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A255EA-A974-F80E-6D81-BFF6899D4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28" y="1448657"/>
            <a:ext cx="5483644" cy="259914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E00ED1-D6FB-9139-3F08-C1280985D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947" y="4149464"/>
            <a:ext cx="5483644" cy="251975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E7AD04-B447-E19C-BC36-7E5755ED3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046" y="1910264"/>
            <a:ext cx="6376826" cy="288525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53E35BA8-A51C-43A0-11BB-DDE7C80704BD}"/>
              </a:ext>
            </a:extLst>
          </p:cNvPr>
          <p:cNvSpPr/>
          <p:nvPr/>
        </p:nvSpPr>
        <p:spPr>
          <a:xfrm>
            <a:off x="852755" y="2005244"/>
            <a:ext cx="1181528" cy="4212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3869097-8364-28AB-3DD1-32C6A163C8CE}"/>
              </a:ext>
            </a:extLst>
          </p:cNvPr>
          <p:cNvSpPr/>
          <p:nvPr/>
        </p:nvSpPr>
        <p:spPr>
          <a:xfrm>
            <a:off x="5935707" y="2512641"/>
            <a:ext cx="1418878" cy="5172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8C5070C-2C3B-75BC-35E7-39DE39B80BEA}"/>
              </a:ext>
            </a:extLst>
          </p:cNvPr>
          <p:cNvSpPr/>
          <p:nvPr/>
        </p:nvSpPr>
        <p:spPr>
          <a:xfrm>
            <a:off x="1590071" y="4599853"/>
            <a:ext cx="5483643" cy="6692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477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074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4D0A8B-BC04-E229-93D7-43B58DCAFF34}"/>
              </a:ext>
            </a:extLst>
          </p:cNvPr>
          <p:cNvSpPr txBox="1"/>
          <p:nvPr/>
        </p:nvSpPr>
        <p:spPr>
          <a:xfrm>
            <a:off x="3564835" y="617688"/>
            <a:ext cx="48090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Предложения нелегальной продукции на различных маркетплейсах: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Контрафактная продукция (отсутствие/несоответствие номера партии и даты производства продукции)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Не соответствие оригинальной упаковке и фасовке (ручная расфасовка с незаконным использованием на этикетке товарного знака «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BASF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»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Продажа товаров снятых с производства компанией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BASF (инсектициды: Би 58, Регент,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Масай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5C08E-7EB2-809E-8C52-49E441913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87" t="23371" r="66208" b="19401"/>
          <a:stretch/>
        </p:blipFill>
        <p:spPr>
          <a:xfrm>
            <a:off x="9231539" y="617688"/>
            <a:ext cx="2246813" cy="31438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EC11EE-9667-D486-887A-1D34A37DFC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80" t="14082" r="32837" b="9363"/>
          <a:stretch/>
        </p:blipFill>
        <p:spPr>
          <a:xfrm>
            <a:off x="1042523" y="480316"/>
            <a:ext cx="1664703" cy="31438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ECE90D-C0CB-45B3-D06A-980F46117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06" t="21273" r="40252" b="31535"/>
          <a:stretch/>
        </p:blipFill>
        <p:spPr>
          <a:xfrm>
            <a:off x="1114598" y="3838326"/>
            <a:ext cx="4279335" cy="26640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8B90948-A7DE-A3E1-0777-76EAB5180E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70" t="34906" r="35281" b="9007"/>
          <a:stretch/>
        </p:blipFill>
        <p:spPr>
          <a:xfrm>
            <a:off x="6462445" y="4034008"/>
            <a:ext cx="4051443" cy="266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19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DF9BEC-2CC4-FC5D-66E1-9E541B31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93" y="-16645"/>
            <a:ext cx="10515600" cy="1325563"/>
          </a:xfrm>
        </p:spPr>
        <p:txBody>
          <a:bodyPr/>
          <a:lstStyle/>
          <a:p>
            <a:r>
              <a:rPr lang="ru-RU" dirty="0"/>
              <a:t>Основные вопросы: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ED0D66-D567-0009-68F4-81DCF0693684}"/>
              </a:ext>
            </a:extLst>
          </p:cNvPr>
          <p:cNvSpPr txBox="1"/>
          <p:nvPr/>
        </p:nvSpPr>
        <p:spPr>
          <a:xfrm>
            <a:off x="252667" y="1192776"/>
            <a:ext cx="11521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Проанализировали два продукта </a:t>
            </a:r>
            <a:r>
              <a:rPr lang="ru-RU" b="1" dirty="0"/>
              <a:t>Регент</a:t>
            </a:r>
            <a:r>
              <a:rPr lang="ru-RU" dirty="0"/>
              <a:t> и </a:t>
            </a:r>
            <a:r>
              <a:rPr lang="ru-RU" b="1" dirty="0"/>
              <a:t>Би 58</a:t>
            </a:r>
            <a:r>
              <a:rPr lang="ru-RU" dirty="0"/>
              <a:t> по наличию и продаже на всех площадках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Данные продукты сняты с производства и не продаются</a:t>
            </a:r>
            <a:r>
              <a:rPr lang="en-US" dirty="0"/>
              <a:t> </a:t>
            </a:r>
            <a:r>
              <a:rPr lang="ru-RU" dirty="0"/>
              <a:t>в 2024 году на территории России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Разнообразие обнаруженных подделок поразило...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</p:txBody>
      </p:sp>
      <p:pic>
        <p:nvPicPr>
          <p:cNvPr id="1066" name="Picture 42">
            <a:extLst>
              <a:ext uri="{FF2B5EF4-FFF2-40B4-BE49-F238E27FC236}">
                <a16:creationId xmlns:a16="http://schemas.microsoft.com/office/drawing/2014/main" id="{8E1F6B61-9824-5917-AAD3-A3F968512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7" y="2862128"/>
            <a:ext cx="2902013" cy="388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431DF55C-B588-66DD-B7B7-70D8C6F56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2815899"/>
            <a:ext cx="2977134" cy="385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extLst>
              <a:ext uri="{FF2B5EF4-FFF2-40B4-BE49-F238E27FC236}">
                <a16:creationId xmlns:a16="http://schemas.microsoft.com/office/drawing/2014/main" id="{3B6D7ED2-ABDA-D3EB-1E70-C8CFB877B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322" y="2778759"/>
            <a:ext cx="2977134" cy="39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2543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QBAQEBAQEBAQEBAQEBAQIAAAAAAAAAAwAAAAMAAAAA/////wQAJwwAAAAAAAAAAAAAIAD///////////////8AAAD///////////////8DAAAAAgD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26fKirLKSJEhwdovioeDQ8FAAAAAAADAAAAAAADAAAAAwADAAAAAAADAAAAAwADAAMA////////BAAAAAMAEAALjxdfeSiKKUiRFO+LE7hIeQUAAAABAAMAAAACAAMAAAABAAMAAAACAP///////wMAAAAA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AgMAAAAAAAAAAAAACAB////////////////AAAA////////////////BAAAAAMA////////BAAAAAMA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aAAZMaW5rZWRTaGFwZXNEYXRhUHJvcGVydHlfMAUAAAAAAAQAAAADAAQAAAABAAMABAEDAAAAAwD///////8lAAZMaW5rZWRTaGFwZVByZXNlbnRhdGlvblNldHRpbmdzRGF0YV8wBQAAAAEABAAAAAAABAAAAAIABAAAAAAA////////BAAAAAAA////////BA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G6fKirLKSJEhwdovioeDQ8DRGF0YQAbAAAABExpbmtlZFNoYXBlRGF0YQAFAAAAAAACTmFtZQAZAAAATGlua2VkU2hhcGVzRGF0YVByb3BlcnR5ABBWZXJzaW9uAAAAAAAJTGFzdFdyaXRlAP34onuOAQAAAAEA/////8YAxgAAAAVfaWQAEAAAAASPF195KIopSJEU74sTuEh5A0RhdGEAUwAAAAhQcmVzZW50YXRpb25TY2FubmVkRm9yTGlua2VkU2hhcGVzAAECTnVtYmVyRm9ybWF0U2VwYXJhdG9yTW9kZQAKAAAAQXV0b21hdGljAAACTmFtZQAkAAAATGlua2VkU2hhcGVQcmVzZW50YXRpb25TZXR0aW5nc0RhdGEAEFZlcnNpb24AAAAAAAlMYXN0V3JpdGUAZ/qie44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470680624024210"/>
  <p:tag name="EMPOWERCHARTSPROPERTIES_B_LENGTH" val="2457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SKIPVERSION" val="01.01.0001 00:00:00"/>
  <p:tag name="MIO_EKGUID" val="106612b7-7cda-4c66-a943-3c88b56a92d2"/>
  <p:tag name="MIO_UPDATE" val="True"/>
  <p:tag name="MIO_DBID" val="8E7267AE-489F-4B02-8040-8A98451BF141"/>
  <p:tag name="MIO_OBJECTNAME" val="Master Bayer AG 16:9"/>
  <p:tag name="MIO_FALLBACK_LAYOUT" val="11"/>
  <p:tag name="MIO_SHOW_DATE" val="False"/>
  <p:tag name="MIO_SHOW_FOOTER" val="True"/>
  <p:tag name="MIO_SHOW_PAGENUMBER" val="True"/>
  <p:tag name="MIO_AVOID_BLANK_LAYOUT" val="True"/>
  <p:tag name="MIO_CD_LAYOUT_VALID_AREA" val="False"/>
  <p:tag name="MIO_EMBED_FONT" val="False"/>
  <p:tag name="MIO_MATCH_COLOR_SCHEME" val="False"/>
  <p:tag name="MIO_NUMBER_OF_VALID_LAYOUTS" val="18"/>
  <p:tag name="MIO_VERSION" val="01.03.2023 14:18:55"/>
  <p:tag name="MIO_LASTDOWNLOADED" val="26.01.2024 09:03:48.034"/>
  <p:tag name="MIO_CDID" val="cd9a71c7-8ed9-41a1-8303-1a6d1985851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_BAG_PPT-master_16-9">
  <a:themeElements>
    <a:clrScheme name="Bayer 2017">
      <a:dk1>
        <a:srgbClr val="000000"/>
      </a:dk1>
      <a:lt1>
        <a:srgbClr val="FFFFFF"/>
      </a:lt1>
      <a:dk2>
        <a:srgbClr val="FF3162"/>
      </a:dk2>
      <a:lt2>
        <a:srgbClr val="624963"/>
      </a:lt2>
      <a:accent1>
        <a:srgbClr val="10384F"/>
      </a:accent1>
      <a:accent2>
        <a:srgbClr val="00BCFF"/>
      </a:accent2>
      <a:accent3>
        <a:srgbClr val="004422"/>
      </a:accent3>
      <a:accent4>
        <a:srgbClr val="89D329"/>
      </a:accent4>
      <a:accent5>
        <a:srgbClr val="443247"/>
      </a:accent5>
      <a:accent6>
        <a:srgbClr val="D30F4B"/>
      </a:accent6>
      <a:hlink>
        <a:srgbClr val="00BCFF"/>
      </a:hlink>
      <a:folHlink>
        <a:srgbClr val="89D329"/>
      </a:folHlink>
    </a:clrScheme>
    <a:fontScheme name="Arial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dirty="0" err="1"/>
        </a:defPPr>
      </a:lstStyle>
    </a:txDef>
  </a:objectDefaults>
  <a:extraClrSchemeLst/>
  <a:custClrLst>
    <a:custClr name="Raspberry">
      <a:srgbClr val="D30F4B"/>
    </a:custClr>
    <a:custClr name="Fuchsia">
      <a:srgbClr val="FF3162"/>
    </a:custClr>
    <a:custClr name="DarkPurple">
      <a:srgbClr val="443247"/>
    </a:custClr>
    <a:custClr name="MidPurple">
      <a:srgbClr val="624963"/>
    </a:custClr>
    <a:custClr name="DarkBlue">
      <a:srgbClr val="10384F"/>
    </a:custClr>
    <a:custClr name="MidBlue">
      <a:srgbClr val="00617F"/>
    </a:custClr>
    <a:custClr name="Blue">
      <a:srgbClr val="0091DF"/>
    </a:custClr>
    <a:custClr name="BrightBlue">
      <a:srgbClr val="00BCFF"/>
    </a:custClr>
    <a:custClr name="DarkGreen">
      <a:srgbClr val="004422"/>
    </a:custClr>
    <a:custClr name="MidGreen">
      <a:srgbClr val="2B6636"/>
    </a:custClr>
    <a:custClr name="Green">
      <a:srgbClr val="66B512"/>
    </a:custClr>
    <a:custClr name="BrightGreen">
      <a:srgbClr val="89D329"/>
    </a:custClr>
    <a:custClr name="TrafficLightRed">
      <a:srgbClr val="CC0000"/>
    </a:custClr>
    <a:custClr name="TrafficLightYellow">
      <a:srgbClr val="FFCC00"/>
    </a:custClr>
    <a:custClr name="TrafficLightGreen">
      <a:srgbClr val="66B512"/>
    </a:custClr>
  </a:custClrLst>
  <a:extLst>
    <a:ext uri="{05A4C25C-085E-4340-85A3-A5531E510DB2}">
      <thm15:themeFamily xmlns:thm15="http://schemas.microsoft.com/office/thememl/2012/main" name="Default Theme.pptx" id="{52C6A132-89E6-4959-BF59-370BFE6B31DE}" vid="{DB2089AC-DBDD-4706-8A4A-7D0059F54839}"/>
    </a:ext>
  </a:extLst>
</a:theme>
</file>

<file path=ppt/theme/theme3.xml><?xml version="1.0" encoding="utf-8"?>
<a:theme xmlns:a="http://schemas.openxmlformats.org/drawingml/2006/main" name="BASF_Finale_V10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0000FF"/>
      </a:hlink>
      <a:folHlink>
        <a:srgbClr val="800080"/>
      </a:folHlink>
    </a:clrScheme>
    <a:fontScheme name="BAS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F_Finale_V10" id="{03DD7B2E-C5B6-4C75-BDCC-F89119E3C33D}" vid="{A04FD191-080D-494D-B2DB-800F6FA11398}"/>
    </a:ext>
  </a:extLst>
</a:theme>
</file>

<file path=ppt/theme/theme4.xml><?xml version="1.0" encoding="utf-8"?>
<a:theme xmlns:a="http://schemas.openxmlformats.org/drawingml/2006/main" name="16_Office Theme">
  <a:themeElements>
    <a:clrScheme name="Bayer TB-pairs">
      <a:dk1>
        <a:sysClr val="windowText" lastClr="000000"/>
      </a:dk1>
      <a:lt1>
        <a:sysClr val="window" lastClr="FFFFFF"/>
      </a:lt1>
      <a:dk2>
        <a:srgbClr val="10384F"/>
      </a:dk2>
      <a:lt2>
        <a:srgbClr val="E7E6E6"/>
      </a:lt2>
      <a:accent1>
        <a:srgbClr val="10384F"/>
      </a:accent1>
      <a:accent2>
        <a:srgbClr val="00BCFF"/>
      </a:accent2>
      <a:accent3>
        <a:srgbClr val="2B6636"/>
      </a:accent3>
      <a:accent4>
        <a:srgbClr val="89D329"/>
      </a:accent4>
      <a:accent5>
        <a:srgbClr val="443247"/>
      </a:accent5>
      <a:accent6>
        <a:srgbClr val="FF3162"/>
      </a:accent6>
      <a:hlink>
        <a:srgbClr val="00617F"/>
      </a:hlink>
      <a:folHlink>
        <a:srgbClr val="2B66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ayer Dark Blue">
      <a:srgbClr val="10384F"/>
    </a:custClr>
    <a:custClr name="Bayer Mid Blue">
      <a:srgbClr val="00617F"/>
    </a:custClr>
    <a:custClr name="Bayer Blue">
      <a:srgbClr val="0091DF"/>
    </a:custClr>
    <a:custClr name="Bayer Bright Blue">
      <a:srgbClr val="00BCFF"/>
    </a:custClr>
    <a:custClr name="Bayer Dark Green">
      <a:srgbClr val="004422"/>
    </a:custClr>
    <a:custClr name="Bayer Mid Green">
      <a:srgbClr val="2B6636"/>
    </a:custClr>
    <a:custClr name="Bayer Green">
      <a:srgbClr val="66B512"/>
    </a:custClr>
    <a:custClr name="Bayer Bright Green">
      <a:srgbClr val="89D329"/>
    </a:custClr>
    <a:custClr name="Bayer Dark Purple">
      <a:srgbClr val="443247"/>
    </a:custClr>
    <a:custClr name="Bayer Mid Purple">
      <a:srgbClr val="624963"/>
    </a:custClr>
    <a:custClr name="Bayer Raspberry">
      <a:srgbClr val="D30F4B"/>
    </a:custClr>
    <a:custClr name="Bayer Fuchsia">
      <a:srgbClr val="FF316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610</Words>
  <Application>Microsoft Office PowerPoint</Application>
  <PresentationFormat>Widescreen</PresentationFormat>
  <Paragraphs>91</Paragraphs>
  <Slides>24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Calibri</vt:lpstr>
      <vt:lpstr>Calibri Light</vt:lpstr>
      <vt:lpstr>GTEestiPro</vt:lpstr>
      <vt:lpstr>Helvetica</vt:lpstr>
      <vt:lpstr>system</vt:lpstr>
      <vt:lpstr>Tahoma</vt:lpstr>
      <vt:lpstr>Times New Roman</vt:lpstr>
      <vt:lpstr>Wingdings</vt:lpstr>
      <vt:lpstr>Тема Office</vt:lpstr>
      <vt:lpstr>PR_BAG_PPT-master_16-9</vt:lpstr>
      <vt:lpstr>BASF_Finale_V10</vt:lpstr>
      <vt:lpstr>16_Office Theme</vt:lpstr>
      <vt:lpstr>think-cell Folie</vt:lpstr>
      <vt:lpstr>   Рабочая группа по противодействию контрафактным СЗР и семенам Комитетов производителей СЗР и производителей семян Ассоциации европейского бизнеса   Проблема контрафакта на маркетплейсах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Основные вопросы:</vt:lpstr>
      <vt:lpstr>Продажа продукции BASF имеющей признаки контрафакта</vt:lpstr>
      <vt:lpstr>Отзывы на Регент и БИ - 58</vt:lpstr>
      <vt:lpstr>Продажа продукции BASF имеющей признаки контрафакта</vt:lpstr>
      <vt:lpstr>Отзывы на Регент и БИ - 58</vt:lpstr>
      <vt:lpstr>Продажа продукции BASF имеющей признаки контрафакта</vt:lpstr>
      <vt:lpstr>PowerPoint Presentation</vt:lpstr>
      <vt:lpstr>OZON</vt:lpstr>
      <vt:lpstr>PowerPoint Presentation</vt:lpstr>
      <vt:lpstr>PowerPoint Presentation</vt:lpstr>
      <vt:lpstr>1 029 предложений бренд «BAYER» </vt:lpstr>
      <vt:lpstr>PowerPoint Presentation</vt:lpstr>
      <vt:lpstr>PowerPoint Presentation</vt:lpstr>
      <vt:lpstr>Предложения бренд «BAYER»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Trufanova Ekaterina RUMO</dc:creator>
  <cp:lastModifiedBy>yuri.fedulov@basf.com</cp:lastModifiedBy>
  <cp:revision>10</cp:revision>
  <dcterms:created xsi:type="dcterms:W3CDTF">2024-03-21T07:59:56Z</dcterms:created>
  <dcterms:modified xsi:type="dcterms:W3CDTF">2024-03-27T08:00:26Z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6530cf4-8573-4c29-a912-bbcdac835909_Enabled">
    <vt:lpwstr>true</vt:lpwstr>
  </property>
  <property fmtid="{D5CDD505-2E9C-101B-9397-08002B2CF9AE}" pid="3" name="MSIP_Label_06530cf4-8573-4c29-a912-bbcdac835909_SetDate">
    <vt:lpwstr>2024-03-25T08:32:46Z</vt:lpwstr>
  </property>
  <property fmtid="{D5CDD505-2E9C-101B-9397-08002B2CF9AE}" pid="4" name="MSIP_Label_06530cf4-8573-4c29-a912-bbcdac835909_Method">
    <vt:lpwstr>Standard</vt:lpwstr>
  </property>
  <property fmtid="{D5CDD505-2E9C-101B-9397-08002B2CF9AE}" pid="5" name="MSIP_Label_06530cf4-8573-4c29-a912-bbcdac835909_Name">
    <vt:lpwstr>06530cf4-8573-4c29-a912-bbcdac835909</vt:lpwstr>
  </property>
  <property fmtid="{D5CDD505-2E9C-101B-9397-08002B2CF9AE}" pid="6" name="MSIP_Label_06530cf4-8573-4c29-a912-bbcdac835909_SiteId">
    <vt:lpwstr>ecaa386b-c8df-4ce0-ad01-740cbdb5ba55</vt:lpwstr>
  </property>
  <property fmtid="{D5CDD505-2E9C-101B-9397-08002B2CF9AE}" pid="7" name="MSIP_Label_06530cf4-8573-4c29-a912-bbcdac835909_ActionId">
    <vt:lpwstr>d07e499e-7d2e-4aa9-b4dd-849d715190bd</vt:lpwstr>
  </property>
  <property fmtid="{D5CDD505-2E9C-101B-9397-08002B2CF9AE}" pid="8" name="MSIP_Label_06530cf4-8573-4c29-a912-bbcdac835909_ContentBits">
    <vt:lpwstr>2</vt:lpwstr>
  </property>
  <property fmtid="{D5CDD505-2E9C-101B-9397-08002B2CF9AE}" pid="9" name="MSIP_Label_2c76c141-ac86-40e5-abf2-c6f60e474cee_Enabled">
    <vt:lpwstr>true</vt:lpwstr>
  </property>
  <property fmtid="{D5CDD505-2E9C-101B-9397-08002B2CF9AE}" pid="10" name="MSIP_Label_2c76c141-ac86-40e5-abf2-c6f60e474cee_SetDate">
    <vt:lpwstr>2024-03-26T16:43:12Z</vt:lpwstr>
  </property>
  <property fmtid="{D5CDD505-2E9C-101B-9397-08002B2CF9AE}" pid="11" name="MSIP_Label_2c76c141-ac86-40e5-abf2-c6f60e474cee_Method">
    <vt:lpwstr>Standard</vt:lpwstr>
  </property>
  <property fmtid="{D5CDD505-2E9C-101B-9397-08002B2CF9AE}" pid="12" name="MSIP_Label_2c76c141-ac86-40e5-abf2-c6f60e474cee_Name">
    <vt:lpwstr>2c76c141-ac86-40e5-abf2-c6f60e474cee</vt:lpwstr>
  </property>
  <property fmtid="{D5CDD505-2E9C-101B-9397-08002B2CF9AE}" pid="13" name="MSIP_Label_2c76c141-ac86-40e5-abf2-c6f60e474cee_SiteId">
    <vt:lpwstr>fcb2b37b-5da0-466b-9b83-0014b67a7c78</vt:lpwstr>
  </property>
  <property fmtid="{D5CDD505-2E9C-101B-9397-08002B2CF9AE}" pid="14" name="MSIP_Label_2c76c141-ac86-40e5-abf2-c6f60e474cee_ActionId">
    <vt:lpwstr>37f57f66-cf93-4c9f-9beb-4e26f3ac7ec7</vt:lpwstr>
  </property>
  <property fmtid="{D5CDD505-2E9C-101B-9397-08002B2CF9AE}" pid="15" name="MSIP_Label_2c76c141-ac86-40e5-abf2-c6f60e474cee_ContentBits">
    <vt:lpwstr>2</vt:lpwstr>
  </property>
  <property fmtid="{D5CDD505-2E9C-101B-9397-08002B2CF9AE}" pid="16" name="ClassificationContentMarkingFooterLocations">
    <vt:lpwstr>Тема Office:8\PR_BAG_PPT-master_16-9:9\BASF_Finale_V10:3\16_Office Theme:7</vt:lpwstr>
  </property>
  <property fmtid="{D5CDD505-2E9C-101B-9397-08002B2CF9AE}" pid="17" name="ClassificationContentMarkingFooterText">
    <vt:lpwstr>RESTRICTED</vt:lpwstr>
  </property>
</Properties>
</file>